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4"/>
  </p:sldMasterIdLst>
  <p:notesMasterIdLst>
    <p:notesMasterId r:id="rId23"/>
  </p:notesMasterIdLst>
  <p:sldIdLst>
    <p:sldId id="256" r:id="rId5"/>
    <p:sldId id="259" r:id="rId6"/>
    <p:sldId id="260" r:id="rId7"/>
    <p:sldId id="281" r:id="rId8"/>
    <p:sldId id="258" r:id="rId9"/>
    <p:sldId id="265" r:id="rId10"/>
    <p:sldId id="266" r:id="rId11"/>
    <p:sldId id="272" r:id="rId12"/>
    <p:sldId id="282" r:id="rId13"/>
    <p:sldId id="268" r:id="rId14"/>
    <p:sldId id="269" r:id="rId15"/>
    <p:sldId id="279" r:id="rId16"/>
    <p:sldId id="280" r:id="rId17"/>
    <p:sldId id="275" r:id="rId18"/>
    <p:sldId id="271" r:id="rId19"/>
    <p:sldId id="273" r:id="rId20"/>
    <p:sldId id="278" r:id="rId21"/>
    <p:sldId id="28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83673"/>
  </p:normalViewPr>
  <p:slideViewPr>
    <p:cSldViewPr snapToGrid="0">
      <p:cViewPr varScale="1">
        <p:scale>
          <a:sx n="61" d="100"/>
          <a:sy n="61" d="100"/>
        </p:scale>
        <p:origin x="12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B33064-EB4D-904A-8D93-D0D418DF183D}" type="datetimeFigureOut">
              <a:rPr lang="en-US" smtClean="0"/>
              <a:t>7/19/2023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E474F3-DC39-5643-B5EE-BB7DB77FB91A}" type="slidenum">
              <a:rPr lang="en-US" smtClean="0"/>
              <a:t>‹#›</a:t>
            </a:fld>
            <a:endParaRPr lang="en-US"/>
          </a:p>
        </p:txBody>
      </p:sp>
    </p:spTree>
    <p:extLst>
      <p:ext uri="{BB962C8B-B14F-4D97-AF65-F5344CB8AC3E}">
        <p14:creationId xmlns:p14="http://schemas.microsoft.com/office/powerpoint/2010/main" val="22410082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AE474F3-DC39-5643-B5EE-BB7DB77FB91A}" type="slidenum">
              <a:rPr lang="en-US" smtClean="0"/>
              <a:t>10</a:t>
            </a:fld>
            <a:endParaRPr lang="en-US"/>
          </a:p>
        </p:txBody>
      </p:sp>
    </p:spTree>
    <p:extLst>
      <p:ext uri="{BB962C8B-B14F-4D97-AF65-F5344CB8AC3E}">
        <p14:creationId xmlns:p14="http://schemas.microsoft.com/office/powerpoint/2010/main" val="2362273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4AE474F3-DC39-5643-B5EE-BB7DB77FB91A}" type="slidenum">
              <a:rPr lang="en-US" smtClean="0"/>
              <a:t>11</a:t>
            </a:fld>
            <a:endParaRPr lang="en-US"/>
          </a:p>
        </p:txBody>
      </p:sp>
    </p:spTree>
    <p:extLst>
      <p:ext uri="{BB962C8B-B14F-4D97-AF65-F5344CB8AC3E}">
        <p14:creationId xmlns:p14="http://schemas.microsoft.com/office/powerpoint/2010/main" val="1997259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4AE474F3-DC39-5643-B5EE-BB7DB77FB91A}" type="slidenum">
              <a:rPr lang="en-US" smtClean="0"/>
              <a:t>12</a:t>
            </a:fld>
            <a:endParaRPr lang="en-US"/>
          </a:p>
        </p:txBody>
      </p:sp>
    </p:spTree>
    <p:extLst>
      <p:ext uri="{BB962C8B-B14F-4D97-AF65-F5344CB8AC3E}">
        <p14:creationId xmlns:p14="http://schemas.microsoft.com/office/powerpoint/2010/main" val="22407839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dirty="0"/>
          </a:p>
        </p:txBody>
      </p:sp>
      <p:sp>
        <p:nvSpPr>
          <p:cNvPr id="4" name="Slide Number Placeholder 3"/>
          <p:cNvSpPr>
            <a:spLocks noGrp="1"/>
          </p:cNvSpPr>
          <p:nvPr>
            <p:ph type="sldNum" sz="quarter" idx="5"/>
          </p:nvPr>
        </p:nvSpPr>
        <p:spPr/>
        <p:txBody>
          <a:bodyPr/>
          <a:lstStyle/>
          <a:p>
            <a:fld id="{4AE474F3-DC39-5643-B5EE-BB7DB77FB91A}" type="slidenum">
              <a:rPr lang="en-US" smtClean="0"/>
              <a:t>13</a:t>
            </a:fld>
            <a:endParaRPr lang="en-US"/>
          </a:p>
        </p:txBody>
      </p:sp>
    </p:spTree>
    <p:extLst>
      <p:ext uri="{BB962C8B-B14F-4D97-AF65-F5344CB8AC3E}">
        <p14:creationId xmlns:p14="http://schemas.microsoft.com/office/powerpoint/2010/main" val="9401310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0EBC55-5864-427B-84CF-6441AA82BD0B}"/>
              </a:ext>
            </a:extLst>
          </p:cNvPr>
          <p:cNvSpPr>
            <a:spLocks noGrp="1"/>
          </p:cNvSpPr>
          <p:nvPr>
            <p:ph type="ctrTitle"/>
          </p:nvPr>
        </p:nvSpPr>
        <p:spPr>
          <a:xfrm>
            <a:off x="966745" y="1205037"/>
            <a:ext cx="7744993" cy="2541336"/>
          </a:xfrm>
        </p:spPr>
        <p:txBody>
          <a:bodyPr anchor="b">
            <a:normAutofit/>
          </a:bodyPr>
          <a:lstStyle>
            <a:lvl1pPr algn="l">
              <a:defRPr sz="4400"/>
            </a:lvl1pPr>
          </a:lstStyle>
          <a:p>
            <a:r>
              <a:rPr lang="en-US" dirty="0"/>
              <a:t>Click to edit Master title style</a:t>
            </a:r>
          </a:p>
        </p:txBody>
      </p:sp>
      <p:sp>
        <p:nvSpPr>
          <p:cNvPr id="3" name="Subtitle 2">
            <a:extLst>
              <a:ext uri="{FF2B5EF4-FFF2-40B4-BE49-F238E27FC236}">
                <a16:creationId xmlns:a16="http://schemas.microsoft.com/office/drawing/2014/main" xmlns="" id="{FEB52BDB-18E0-4991-A6F2-7AD5420153F2}"/>
              </a:ext>
            </a:extLst>
          </p:cNvPr>
          <p:cNvSpPr>
            <a:spLocks noGrp="1"/>
          </p:cNvSpPr>
          <p:nvPr>
            <p:ph type="subTitle" idx="1"/>
          </p:nvPr>
        </p:nvSpPr>
        <p:spPr>
          <a:xfrm>
            <a:off x="966745" y="3949332"/>
            <a:ext cx="7744993" cy="2006735"/>
          </a:xfrm>
        </p:spPr>
        <p:txBody>
          <a:bodyPr>
            <a:normAutofit/>
          </a:bodyPr>
          <a:lstStyle>
            <a:lvl1pPr marL="0" indent="0" algn="l">
              <a:buNone/>
              <a:defRPr sz="2000" cap="all" spc="3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xmlns="" id="{D7F0ABC6-907E-47DE-8E40-61F2DD1B408B}"/>
              </a:ext>
            </a:extLst>
          </p:cNvPr>
          <p:cNvSpPr>
            <a:spLocks noGrp="1"/>
          </p:cNvSpPr>
          <p:nvPr>
            <p:ph type="dt" sz="half" idx="10"/>
          </p:nvPr>
        </p:nvSpPr>
        <p:spPr/>
        <p:txBody>
          <a:bodyPr/>
          <a:lstStyle/>
          <a:p>
            <a:fld id="{11008460-8B2F-4AAA-A4E2-10730069204C}" type="datetimeFigureOut">
              <a:rPr lang="en-US" smtClean="0"/>
              <a:t>7/19/2023</a:t>
            </a:fld>
            <a:endParaRPr lang="en-US"/>
          </a:p>
        </p:txBody>
      </p:sp>
      <p:sp>
        <p:nvSpPr>
          <p:cNvPr id="5" name="Footer Placeholder 4">
            <a:extLst>
              <a:ext uri="{FF2B5EF4-FFF2-40B4-BE49-F238E27FC236}">
                <a16:creationId xmlns:a16="http://schemas.microsoft.com/office/drawing/2014/main" xmlns="" id="{158AB158-6097-43A1-90B6-406F936701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0A2EE077-FF20-4DD9-92B5-EE1C4D615C68}"/>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310560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7071ABCB-C306-49F0-8D5D-0B890583C1CE}"/>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xmlns="" id="{24A67F94-2250-4B3A-8424-1BC0A0BCB3FF}"/>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xmlns="" id="{5FB942D8-95BE-4CFD-BFCC-26209EC192CE}"/>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xmlns="" id="{9DF6499A-D398-4CBC-AA22-4277539430FC}"/>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xmlns="" id="{0D91493C-6480-4A3F-8836-1727CBA3C849}"/>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xmlns="" id="{A546BFEE-D3D9-4B18-BA88-49F7C7D266E7}"/>
              </a:ext>
            </a:extLst>
          </p:cNvPr>
          <p:cNvSpPr>
            <a:spLocks noGrp="1"/>
          </p:cNvSpPr>
          <p:nvPr>
            <p:ph type="title"/>
          </p:nvPr>
        </p:nvSpPr>
        <p:spPr>
          <a:xfrm>
            <a:off x="2148186" y="959587"/>
            <a:ext cx="9076329" cy="1064277"/>
          </a:xfr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6DEA5BD3-1A63-4F94-ADFA-5CA2A414DE16}"/>
              </a:ext>
            </a:extLst>
          </p:cNvPr>
          <p:cNvSpPr>
            <a:spLocks noGrp="1"/>
          </p:cNvSpPr>
          <p:nvPr>
            <p:ph type="body" orient="vert" idx="1"/>
          </p:nvPr>
        </p:nvSpPr>
        <p:spPr>
          <a:xfrm>
            <a:off x="2148186" y="2248257"/>
            <a:ext cx="9076329" cy="3650155"/>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F421888E-6FA1-446E-A77C-7D26923F6BAA}"/>
              </a:ext>
            </a:extLst>
          </p:cNvPr>
          <p:cNvSpPr>
            <a:spLocks noGrp="1"/>
          </p:cNvSpPr>
          <p:nvPr>
            <p:ph type="dt" sz="half" idx="10"/>
          </p:nvPr>
        </p:nvSpPr>
        <p:spPr/>
        <p:txBody>
          <a:bodyPr/>
          <a:lstStyle/>
          <a:p>
            <a:fld id="{11008460-8B2F-4AAA-A4E2-10730069204C}" type="datetimeFigureOut">
              <a:rPr lang="en-US" smtClean="0"/>
              <a:t>7/19/2023</a:t>
            </a:fld>
            <a:endParaRPr lang="en-US"/>
          </a:p>
        </p:txBody>
      </p:sp>
      <p:sp>
        <p:nvSpPr>
          <p:cNvPr id="5" name="Footer Placeholder 4">
            <a:extLst>
              <a:ext uri="{FF2B5EF4-FFF2-40B4-BE49-F238E27FC236}">
                <a16:creationId xmlns:a16="http://schemas.microsoft.com/office/drawing/2014/main" xmlns="" id="{5A33313F-58CA-4397-A3B4-71B068D1E2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ACC6AB3-89E2-4B6A-A5F3-3FB781C1AA8C}"/>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959507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87BC2869-B8E0-44C7-801E-BA0C2C1B5E82}"/>
              </a:ext>
            </a:extLst>
          </p:cNvPr>
          <p:cNvGrpSpPr/>
          <p:nvPr/>
        </p:nvGrpSpPr>
        <p:grpSpPr>
          <a:xfrm rot="10800000">
            <a:off x="0" y="1827078"/>
            <a:ext cx="2926300" cy="5030922"/>
            <a:chOff x="9265700" y="2026"/>
            <a:chExt cx="2926300" cy="5030922"/>
          </a:xfrm>
        </p:grpSpPr>
        <p:sp>
          <p:nvSpPr>
            <p:cNvPr id="8" name="Freeform: Shape 7">
              <a:extLst>
                <a:ext uri="{FF2B5EF4-FFF2-40B4-BE49-F238E27FC236}">
                  <a16:creationId xmlns:a16="http://schemas.microsoft.com/office/drawing/2014/main" xmlns="" id="{BA7CEB8F-94FA-4A87-AA80-066173AA5C5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xmlns="" id="{74F9817E-A26F-4D7B-82A1-FA647EE4C86F}"/>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xmlns="" id="{0E734839-B51C-4112-A4D8-DDFCB7F84A6F}"/>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xmlns="" id="{51DFF651-C17F-4B2C-A962-32FA4958BCFA}"/>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Vertical Title 1">
            <a:extLst>
              <a:ext uri="{FF2B5EF4-FFF2-40B4-BE49-F238E27FC236}">
                <a16:creationId xmlns:a16="http://schemas.microsoft.com/office/drawing/2014/main" xmlns="" id="{DE9B263D-CDF8-431B-A5D1-9687649138B5}"/>
              </a:ext>
            </a:extLst>
          </p:cNvPr>
          <p:cNvSpPr>
            <a:spLocks noGrp="1"/>
          </p:cNvSpPr>
          <p:nvPr>
            <p:ph type="title" orient="vert"/>
          </p:nvPr>
        </p:nvSpPr>
        <p:spPr>
          <a:xfrm>
            <a:off x="9131030" y="866253"/>
            <a:ext cx="2222769" cy="5310710"/>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xmlns="" id="{7FB6B9BE-E660-4F3A-ABA1-86667DC133EB}"/>
              </a:ext>
            </a:extLst>
          </p:cNvPr>
          <p:cNvSpPr>
            <a:spLocks noGrp="1"/>
          </p:cNvSpPr>
          <p:nvPr>
            <p:ph type="body" orient="vert" idx="1"/>
          </p:nvPr>
        </p:nvSpPr>
        <p:spPr>
          <a:xfrm>
            <a:off x="838200" y="866253"/>
            <a:ext cx="8164286" cy="531071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AA082700-F509-4302-AE0E-6CC56401A40F}"/>
              </a:ext>
            </a:extLst>
          </p:cNvPr>
          <p:cNvSpPr>
            <a:spLocks noGrp="1"/>
          </p:cNvSpPr>
          <p:nvPr>
            <p:ph type="dt" sz="half" idx="10"/>
          </p:nvPr>
        </p:nvSpPr>
        <p:spPr/>
        <p:txBody>
          <a:bodyPr/>
          <a:lstStyle/>
          <a:p>
            <a:fld id="{11008460-8B2F-4AAA-A4E2-10730069204C}" type="datetimeFigureOut">
              <a:rPr lang="en-US" smtClean="0"/>
              <a:t>7/19/2023</a:t>
            </a:fld>
            <a:endParaRPr lang="en-US"/>
          </a:p>
        </p:txBody>
      </p:sp>
      <p:sp>
        <p:nvSpPr>
          <p:cNvPr id="5" name="Footer Placeholder 4">
            <a:extLst>
              <a:ext uri="{FF2B5EF4-FFF2-40B4-BE49-F238E27FC236}">
                <a16:creationId xmlns:a16="http://schemas.microsoft.com/office/drawing/2014/main" xmlns="" id="{0303BD63-5B0C-4FB3-8434-8EA1A84F2D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1F3E9EB-019B-4F03-8147-D6CBA6B1E67C}"/>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422801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5131C13-CF9D-4E82-A5B4-91008DCD2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85C06FD2-89E8-4415-ADF7-22F4A4C259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20CBBFF-8889-497F-B4CA-A031E8DD3B95}"/>
              </a:ext>
            </a:extLst>
          </p:cNvPr>
          <p:cNvSpPr>
            <a:spLocks noGrp="1"/>
          </p:cNvSpPr>
          <p:nvPr>
            <p:ph type="dt" sz="half" idx="10"/>
          </p:nvPr>
        </p:nvSpPr>
        <p:spPr/>
        <p:txBody>
          <a:bodyPr/>
          <a:lstStyle/>
          <a:p>
            <a:fld id="{11008460-8B2F-4AAA-A4E2-10730069204C}" type="datetimeFigureOut">
              <a:rPr lang="en-US" smtClean="0"/>
              <a:t>7/19/2023</a:t>
            </a:fld>
            <a:endParaRPr lang="en-US"/>
          </a:p>
        </p:txBody>
      </p:sp>
      <p:sp>
        <p:nvSpPr>
          <p:cNvPr id="5" name="Footer Placeholder 4">
            <a:extLst>
              <a:ext uri="{FF2B5EF4-FFF2-40B4-BE49-F238E27FC236}">
                <a16:creationId xmlns:a16="http://schemas.microsoft.com/office/drawing/2014/main" xmlns="" id="{FDE78DAF-985B-4BB4-ADA9-02EA979F1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0A10DBC-42B5-46AB-B36A-B39128E69CBF}"/>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738156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A1B6E7-01C8-4375-B7C7-596CD11993F3}"/>
              </a:ext>
            </a:extLst>
          </p:cNvPr>
          <p:cNvSpPr>
            <a:spLocks noGrp="1"/>
          </p:cNvSpPr>
          <p:nvPr>
            <p:ph type="title"/>
          </p:nvPr>
        </p:nvSpPr>
        <p:spPr>
          <a:xfrm>
            <a:off x="831850" y="1883229"/>
            <a:ext cx="8214179" cy="3303133"/>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xmlns="" id="{9C441675-8F3E-47CC-9573-D853C506D557}"/>
              </a:ext>
            </a:extLst>
          </p:cNvPr>
          <p:cNvSpPr>
            <a:spLocks noGrp="1"/>
          </p:cNvSpPr>
          <p:nvPr>
            <p:ph type="body" idx="1"/>
          </p:nvPr>
        </p:nvSpPr>
        <p:spPr>
          <a:xfrm>
            <a:off x="831850" y="5295900"/>
            <a:ext cx="8214179" cy="793750"/>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xmlns="" id="{75419F49-690E-49EC-BD41-75A18C9E37FC}"/>
              </a:ext>
            </a:extLst>
          </p:cNvPr>
          <p:cNvSpPr>
            <a:spLocks noGrp="1"/>
          </p:cNvSpPr>
          <p:nvPr>
            <p:ph type="dt" sz="half" idx="10"/>
          </p:nvPr>
        </p:nvSpPr>
        <p:spPr/>
        <p:txBody>
          <a:bodyPr/>
          <a:lstStyle/>
          <a:p>
            <a:fld id="{11008460-8B2F-4AAA-A4E2-10730069204C}" type="datetimeFigureOut">
              <a:rPr lang="en-US" smtClean="0"/>
              <a:t>7/19/2023</a:t>
            </a:fld>
            <a:endParaRPr lang="en-US"/>
          </a:p>
        </p:txBody>
      </p:sp>
      <p:sp>
        <p:nvSpPr>
          <p:cNvPr id="5" name="Footer Placeholder 4">
            <a:extLst>
              <a:ext uri="{FF2B5EF4-FFF2-40B4-BE49-F238E27FC236}">
                <a16:creationId xmlns:a16="http://schemas.microsoft.com/office/drawing/2014/main" xmlns="" id="{9BBC9E70-1401-468E-97DE-4255CA2221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EABE14C-9127-4582-A006-2AEA93AF76BE}"/>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4019049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9234DF9-FA60-4E7B-BDE8-C0F9AFE636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7E7F1133-890E-4E96-AEDD-0F921E26F51D}"/>
              </a:ext>
            </a:extLst>
          </p:cNvPr>
          <p:cNvSpPr>
            <a:spLocks noGrp="1"/>
          </p:cNvSpPr>
          <p:nvPr>
            <p:ph sz="half" idx="1"/>
          </p:nvPr>
        </p:nvSpPr>
        <p:spPr>
          <a:xfrm>
            <a:off x="966745" y="2250798"/>
            <a:ext cx="4445899" cy="37526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xmlns="" id="{F14763B4-4987-4303-9640-54B67DD75E46}"/>
              </a:ext>
            </a:extLst>
          </p:cNvPr>
          <p:cNvSpPr>
            <a:spLocks noGrp="1"/>
          </p:cNvSpPr>
          <p:nvPr>
            <p:ph sz="half" idx="2"/>
          </p:nvPr>
        </p:nvSpPr>
        <p:spPr>
          <a:xfrm>
            <a:off x="5597174" y="2250798"/>
            <a:ext cx="4445899" cy="37526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xmlns="" id="{4C94AAD8-D444-410E-98EC-47076908FA37}"/>
              </a:ext>
            </a:extLst>
          </p:cNvPr>
          <p:cNvSpPr>
            <a:spLocks noGrp="1"/>
          </p:cNvSpPr>
          <p:nvPr>
            <p:ph type="dt" sz="half" idx="10"/>
          </p:nvPr>
        </p:nvSpPr>
        <p:spPr/>
        <p:txBody>
          <a:bodyPr/>
          <a:lstStyle/>
          <a:p>
            <a:fld id="{11008460-8B2F-4AAA-A4E2-10730069204C}" type="datetimeFigureOut">
              <a:rPr lang="en-US" smtClean="0"/>
              <a:t>7/19/2023</a:t>
            </a:fld>
            <a:endParaRPr lang="en-US"/>
          </a:p>
        </p:txBody>
      </p:sp>
      <p:sp>
        <p:nvSpPr>
          <p:cNvPr id="6" name="Footer Placeholder 5">
            <a:extLst>
              <a:ext uri="{FF2B5EF4-FFF2-40B4-BE49-F238E27FC236}">
                <a16:creationId xmlns:a16="http://schemas.microsoft.com/office/drawing/2014/main" xmlns="" id="{E072F01E-6867-4604-8B58-F65BCC820AE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2543D87-0EC8-43C7-9D1B-46DB52129312}"/>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265527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2605AE-70FD-4CEE-BDFB-D5C0A3D3595C}"/>
              </a:ext>
            </a:extLst>
          </p:cNvPr>
          <p:cNvSpPr>
            <a:spLocks noGrp="1"/>
          </p:cNvSpPr>
          <p:nvPr>
            <p:ph type="title"/>
          </p:nvPr>
        </p:nvSpPr>
        <p:spPr>
          <a:xfrm>
            <a:off x="966745" y="960120"/>
            <a:ext cx="9196928" cy="1060704"/>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xmlns="" id="{EF9091E2-4532-4D16-827E-4DB0688FD829}"/>
              </a:ext>
            </a:extLst>
          </p:cNvPr>
          <p:cNvSpPr>
            <a:spLocks noGrp="1"/>
          </p:cNvSpPr>
          <p:nvPr>
            <p:ph type="body" idx="1"/>
          </p:nvPr>
        </p:nvSpPr>
        <p:spPr>
          <a:xfrm>
            <a:off x="967153" y="2062842"/>
            <a:ext cx="4445899"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xmlns="" id="{752B53BE-9EDA-4D07-A042-0D101FAB9A87}"/>
              </a:ext>
            </a:extLst>
          </p:cNvPr>
          <p:cNvSpPr>
            <a:spLocks noGrp="1"/>
          </p:cNvSpPr>
          <p:nvPr>
            <p:ph sz="half" idx="2"/>
          </p:nvPr>
        </p:nvSpPr>
        <p:spPr>
          <a:xfrm>
            <a:off x="966745" y="2882837"/>
            <a:ext cx="4446642" cy="33437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xmlns="" id="{11DFDFC1-7510-4F8E-A831-ABA33D977ACA}"/>
              </a:ext>
            </a:extLst>
          </p:cNvPr>
          <p:cNvSpPr>
            <a:spLocks noGrp="1"/>
          </p:cNvSpPr>
          <p:nvPr>
            <p:ph type="body" sz="quarter" idx="3"/>
          </p:nvPr>
        </p:nvSpPr>
        <p:spPr>
          <a:xfrm>
            <a:off x="5725280" y="2062842"/>
            <a:ext cx="4467794" cy="781893"/>
          </a:xfrm>
        </p:spPr>
        <p:txBody>
          <a:bodyPr anchor="b">
            <a:normAutofit/>
          </a:bodyPr>
          <a:lstStyle>
            <a:lvl1pPr marL="0" indent="0">
              <a:buNone/>
              <a:defRPr sz="18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612A42F0-9A48-4946-8BA8-394CBF01A056}"/>
              </a:ext>
            </a:extLst>
          </p:cNvPr>
          <p:cNvSpPr>
            <a:spLocks noGrp="1"/>
          </p:cNvSpPr>
          <p:nvPr>
            <p:ph sz="quarter" idx="4"/>
          </p:nvPr>
        </p:nvSpPr>
        <p:spPr>
          <a:xfrm>
            <a:off x="5724868" y="2882837"/>
            <a:ext cx="4468541" cy="334379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xmlns="" id="{200FC563-D319-494F-AA63-0BDF1D25E5D4}"/>
              </a:ext>
            </a:extLst>
          </p:cNvPr>
          <p:cNvSpPr>
            <a:spLocks noGrp="1"/>
          </p:cNvSpPr>
          <p:nvPr>
            <p:ph type="dt" sz="half" idx="10"/>
          </p:nvPr>
        </p:nvSpPr>
        <p:spPr/>
        <p:txBody>
          <a:bodyPr/>
          <a:lstStyle/>
          <a:p>
            <a:fld id="{11008460-8B2F-4AAA-A4E2-10730069204C}" type="datetimeFigureOut">
              <a:rPr lang="en-US" smtClean="0"/>
              <a:t>7/19/2023</a:t>
            </a:fld>
            <a:endParaRPr lang="en-US"/>
          </a:p>
        </p:txBody>
      </p:sp>
      <p:sp>
        <p:nvSpPr>
          <p:cNvPr id="8" name="Footer Placeholder 7">
            <a:extLst>
              <a:ext uri="{FF2B5EF4-FFF2-40B4-BE49-F238E27FC236}">
                <a16:creationId xmlns:a16="http://schemas.microsoft.com/office/drawing/2014/main" xmlns="" id="{DD42F4FE-433A-42F6-8A73-AD843352BF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5D575352-FC7F-4BA8-940F-2F920C2801B7}"/>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155592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07B3FB5-4B13-4412-9F42-62450D6AA1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60C87ECA-0E5D-4DD2-B664-DF351875FE29}"/>
              </a:ext>
            </a:extLst>
          </p:cNvPr>
          <p:cNvSpPr>
            <a:spLocks noGrp="1"/>
          </p:cNvSpPr>
          <p:nvPr>
            <p:ph type="dt" sz="half" idx="10"/>
          </p:nvPr>
        </p:nvSpPr>
        <p:spPr/>
        <p:txBody>
          <a:bodyPr/>
          <a:lstStyle/>
          <a:p>
            <a:fld id="{11008460-8B2F-4AAA-A4E2-10730069204C}" type="datetimeFigureOut">
              <a:rPr lang="en-US" smtClean="0"/>
              <a:t>7/19/2023</a:t>
            </a:fld>
            <a:endParaRPr lang="en-US"/>
          </a:p>
        </p:txBody>
      </p:sp>
      <p:sp>
        <p:nvSpPr>
          <p:cNvPr id="4" name="Footer Placeholder 3">
            <a:extLst>
              <a:ext uri="{FF2B5EF4-FFF2-40B4-BE49-F238E27FC236}">
                <a16:creationId xmlns:a16="http://schemas.microsoft.com/office/drawing/2014/main" xmlns="" id="{D4E2406B-A925-466A-AF79-D0A4E0EA41F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8861B050-D381-4E1A-88DD-361F0EE9DD96}"/>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450333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C8BF592-6A15-4999-ACFA-A535A113B25D}"/>
              </a:ext>
            </a:extLst>
          </p:cNvPr>
          <p:cNvSpPr>
            <a:spLocks noGrp="1"/>
          </p:cNvSpPr>
          <p:nvPr>
            <p:ph type="dt" sz="half" idx="10"/>
          </p:nvPr>
        </p:nvSpPr>
        <p:spPr/>
        <p:txBody>
          <a:bodyPr/>
          <a:lstStyle/>
          <a:p>
            <a:fld id="{11008460-8B2F-4AAA-A4E2-10730069204C}" type="datetimeFigureOut">
              <a:rPr lang="en-US" smtClean="0"/>
              <a:t>7/19/2023</a:t>
            </a:fld>
            <a:endParaRPr lang="en-US"/>
          </a:p>
        </p:txBody>
      </p:sp>
      <p:sp>
        <p:nvSpPr>
          <p:cNvPr id="3" name="Footer Placeholder 2">
            <a:extLst>
              <a:ext uri="{FF2B5EF4-FFF2-40B4-BE49-F238E27FC236}">
                <a16:creationId xmlns:a16="http://schemas.microsoft.com/office/drawing/2014/main" xmlns="" id="{7819EFC1-AD45-4610-8FC6-2058F55E47E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C13DF506-CFF9-4BD2-8D76-3377927798E2}"/>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3932084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7E77674-EAFF-4CAE-A685-8AEA617D0655}"/>
              </a:ext>
            </a:extLst>
          </p:cNvPr>
          <p:cNvSpPr>
            <a:spLocks noGrp="1"/>
          </p:cNvSpPr>
          <p:nvPr>
            <p:ph type="title"/>
          </p:nvPr>
        </p:nvSpPr>
        <p:spPr>
          <a:xfrm>
            <a:off x="839788" y="1094014"/>
            <a:ext cx="3932237" cy="1436914"/>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xmlns="" id="{5DB3A185-E15D-46FD-A4FB-709A8B5D0BE3}"/>
              </a:ext>
            </a:extLst>
          </p:cNvPr>
          <p:cNvSpPr>
            <a:spLocks noGrp="1"/>
          </p:cNvSpPr>
          <p:nvPr>
            <p:ph idx="1"/>
          </p:nvPr>
        </p:nvSpPr>
        <p:spPr>
          <a:xfrm>
            <a:off x="5183188" y="1094014"/>
            <a:ext cx="6172200" cy="476703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xmlns="" id="{E14086F7-5F48-40D6-B4E3-1347EA21B0A8}"/>
              </a:ext>
            </a:extLst>
          </p:cNvPr>
          <p:cNvSpPr>
            <a:spLocks noGrp="1"/>
          </p:cNvSpPr>
          <p:nvPr>
            <p:ph type="body" sz="half" idx="2"/>
          </p:nvPr>
        </p:nvSpPr>
        <p:spPr>
          <a:xfrm>
            <a:off x="839788" y="2618012"/>
            <a:ext cx="3932237" cy="325097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xmlns="" id="{0EF4FC41-0A32-438D-9A47-F932AB492CBA}"/>
              </a:ext>
            </a:extLst>
          </p:cNvPr>
          <p:cNvSpPr>
            <a:spLocks noGrp="1"/>
          </p:cNvSpPr>
          <p:nvPr>
            <p:ph type="dt" sz="half" idx="10"/>
          </p:nvPr>
        </p:nvSpPr>
        <p:spPr/>
        <p:txBody>
          <a:bodyPr/>
          <a:lstStyle/>
          <a:p>
            <a:fld id="{11008460-8B2F-4AAA-A4E2-10730069204C}" type="datetimeFigureOut">
              <a:rPr lang="en-US" smtClean="0"/>
              <a:t>7/19/2023</a:t>
            </a:fld>
            <a:endParaRPr lang="en-US"/>
          </a:p>
        </p:txBody>
      </p:sp>
      <p:sp>
        <p:nvSpPr>
          <p:cNvPr id="6" name="Footer Placeholder 5">
            <a:extLst>
              <a:ext uri="{FF2B5EF4-FFF2-40B4-BE49-F238E27FC236}">
                <a16:creationId xmlns:a16="http://schemas.microsoft.com/office/drawing/2014/main" xmlns="" id="{02F0F85D-CB6B-48E8-B56F-81472CE94F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B6E120E-E239-4B93-AC67-210D23BD2278}"/>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1113716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61F02C-5A08-45D4-AFE1-8EF0E6DECE4B}"/>
              </a:ext>
            </a:extLst>
          </p:cNvPr>
          <p:cNvSpPr>
            <a:spLocks noGrp="1"/>
          </p:cNvSpPr>
          <p:nvPr>
            <p:ph type="title"/>
          </p:nvPr>
        </p:nvSpPr>
        <p:spPr>
          <a:xfrm>
            <a:off x="839788" y="1065120"/>
            <a:ext cx="3932237" cy="1465806"/>
          </a:xfrm>
        </p:spPr>
        <p:txBody>
          <a:bodyPr anchor="b"/>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xmlns="" id="{A22EF863-20E6-4CF9-A179-0A2A52E5F35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9CECFB1A-5B7E-45DA-9713-0CD8E3121F4B}"/>
              </a:ext>
            </a:extLst>
          </p:cNvPr>
          <p:cNvSpPr>
            <a:spLocks noGrp="1"/>
          </p:cNvSpPr>
          <p:nvPr>
            <p:ph type="body" sz="half" idx="2"/>
          </p:nvPr>
        </p:nvSpPr>
        <p:spPr>
          <a:xfrm>
            <a:off x="839788" y="2618014"/>
            <a:ext cx="3932237" cy="325097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xmlns="" id="{F6EFD67F-901E-4423-A48F-41F00ECA520B}"/>
              </a:ext>
            </a:extLst>
          </p:cNvPr>
          <p:cNvSpPr>
            <a:spLocks noGrp="1"/>
          </p:cNvSpPr>
          <p:nvPr>
            <p:ph type="dt" sz="half" idx="10"/>
          </p:nvPr>
        </p:nvSpPr>
        <p:spPr/>
        <p:txBody>
          <a:bodyPr/>
          <a:lstStyle/>
          <a:p>
            <a:fld id="{11008460-8B2F-4AAA-A4E2-10730069204C}" type="datetimeFigureOut">
              <a:rPr lang="en-US" smtClean="0"/>
              <a:t>7/19/2023</a:t>
            </a:fld>
            <a:endParaRPr lang="en-US"/>
          </a:p>
        </p:txBody>
      </p:sp>
      <p:sp>
        <p:nvSpPr>
          <p:cNvPr id="6" name="Footer Placeholder 5">
            <a:extLst>
              <a:ext uri="{FF2B5EF4-FFF2-40B4-BE49-F238E27FC236}">
                <a16:creationId xmlns:a16="http://schemas.microsoft.com/office/drawing/2014/main" xmlns="" id="{97B04982-0749-4F34-A4DB-DDC12BD4BE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7B38447-AEAF-40D9-B3D3-94404C144AE9}"/>
              </a:ext>
            </a:extLst>
          </p:cNvPr>
          <p:cNvSpPr>
            <a:spLocks noGrp="1"/>
          </p:cNvSpPr>
          <p:nvPr>
            <p:ph type="sldNum" sz="quarter" idx="12"/>
          </p:nvPr>
        </p:nvSpPr>
        <p:spPr/>
        <p:txBody>
          <a:bodyPr/>
          <a:lstStyle/>
          <a:p>
            <a:fld id="{0946259B-8396-46CD-AD42-FDEDA89DA278}" type="slidenum">
              <a:rPr lang="en-US" smtClean="0"/>
              <a:t>‹#›</a:t>
            </a:fld>
            <a:endParaRPr lang="en-US"/>
          </a:p>
        </p:txBody>
      </p:sp>
    </p:spTree>
    <p:extLst>
      <p:ext uri="{BB962C8B-B14F-4D97-AF65-F5344CB8AC3E}">
        <p14:creationId xmlns:p14="http://schemas.microsoft.com/office/powerpoint/2010/main" val="2778481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xmlns="" id="{D206359A-F1E3-49EE-BBC2-40888C4A3628}"/>
              </a:ext>
            </a:extLst>
          </p:cNvPr>
          <p:cNvGrpSpPr/>
          <p:nvPr/>
        </p:nvGrpSpPr>
        <p:grpSpPr>
          <a:xfrm>
            <a:off x="9265700" y="2026"/>
            <a:ext cx="2926300" cy="5030922"/>
            <a:chOff x="9265700" y="2026"/>
            <a:chExt cx="2926300" cy="5030922"/>
          </a:xfrm>
        </p:grpSpPr>
        <p:sp>
          <p:nvSpPr>
            <p:cNvPr id="8" name="Freeform: Shape 7">
              <a:extLst>
                <a:ext uri="{FF2B5EF4-FFF2-40B4-BE49-F238E27FC236}">
                  <a16:creationId xmlns:a16="http://schemas.microsoft.com/office/drawing/2014/main" xmlns="" id="{CED90C42-6A0F-48E8-BF96-7D3E2A395EC7}"/>
                </a:ext>
              </a:extLst>
            </p:cNvPr>
            <p:cNvSpPr/>
            <p:nvPr/>
          </p:nvSpPr>
          <p:spPr>
            <a:xfrm>
              <a:off x="9326904" y="2026"/>
              <a:ext cx="2249810" cy="2294745"/>
            </a:xfrm>
            <a:custGeom>
              <a:avLst/>
              <a:gdLst>
                <a:gd name="connsiteX0" fmla="*/ 49162 w 2249810"/>
                <a:gd name="connsiteY0" fmla="*/ 0 h 2294745"/>
                <a:gd name="connsiteX1" fmla="*/ 2200648 w 2249810"/>
                <a:gd name="connsiteY1" fmla="*/ 0 h 2294745"/>
                <a:gd name="connsiteX2" fmla="*/ 2210105 w 2249810"/>
                <a:gd name="connsiteY2" fmla="*/ 23601 h 2294745"/>
                <a:gd name="connsiteX3" fmla="*/ 2249810 w 2249810"/>
                <a:gd name="connsiteY3" fmla="*/ 326934 h 2294745"/>
                <a:gd name="connsiteX4" fmla="*/ 2249810 w 2249810"/>
                <a:gd name="connsiteY4" fmla="*/ 422824 h 2294745"/>
                <a:gd name="connsiteX5" fmla="*/ 2249810 w 2249810"/>
                <a:gd name="connsiteY5" fmla="*/ 696534 h 2294745"/>
                <a:gd name="connsiteX6" fmla="*/ 2249810 w 2249810"/>
                <a:gd name="connsiteY6" fmla="*/ 848826 h 2294745"/>
                <a:gd name="connsiteX7" fmla="*/ 2249810 w 2249810"/>
                <a:gd name="connsiteY7" fmla="*/ 1058531 h 2294745"/>
                <a:gd name="connsiteX8" fmla="*/ 2249810 w 2249810"/>
                <a:gd name="connsiteY8" fmla="*/ 1218426 h 2294745"/>
                <a:gd name="connsiteX9" fmla="*/ 1955981 w 2249810"/>
                <a:gd name="connsiteY9" fmla="*/ 1845313 h 2294745"/>
                <a:gd name="connsiteX10" fmla="*/ 1225437 w 2249810"/>
                <a:gd name="connsiteY10" fmla="*/ 2208220 h 2294745"/>
                <a:gd name="connsiteX11" fmla="*/ 1123061 w 2249810"/>
                <a:gd name="connsiteY11" fmla="*/ 2294745 h 2294745"/>
                <a:gd name="connsiteX12" fmla="*/ 1024372 w 2249810"/>
                <a:gd name="connsiteY12" fmla="*/ 2208220 h 2294745"/>
                <a:gd name="connsiteX13" fmla="*/ 293828 w 2249810"/>
                <a:gd name="connsiteY13" fmla="*/ 1845313 h 2294745"/>
                <a:gd name="connsiteX14" fmla="*/ 0 w 2249810"/>
                <a:gd name="connsiteY14" fmla="*/ 1218426 h 2294745"/>
                <a:gd name="connsiteX15" fmla="*/ 0 w 2249810"/>
                <a:gd name="connsiteY15" fmla="*/ 1058531 h 2294745"/>
                <a:gd name="connsiteX16" fmla="*/ 0 w 2249810"/>
                <a:gd name="connsiteY16" fmla="*/ 848826 h 2294745"/>
                <a:gd name="connsiteX17" fmla="*/ 0 w 2249810"/>
                <a:gd name="connsiteY17" fmla="*/ 696534 h 2294745"/>
                <a:gd name="connsiteX18" fmla="*/ 0 w 2249810"/>
                <a:gd name="connsiteY18" fmla="*/ 422824 h 2294745"/>
                <a:gd name="connsiteX19" fmla="*/ 0 w 2249810"/>
                <a:gd name="connsiteY19" fmla="*/ 326934 h 2294745"/>
                <a:gd name="connsiteX20" fmla="*/ 39705 w 2249810"/>
                <a:gd name="connsiteY20" fmla="*/ 23601 h 229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2249810" h="2294745">
                  <a:moveTo>
                    <a:pt x="49162" y="0"/>
                  </a:moveTo>
                  <a:lnTo>
                    <a:pt x="2200648" y="0"/>
                  </a:lnTo>
                  <a:lnTo>
                    <a:pt x="2210105" y="23601"/>
                  </a:lnTo>
                  <a:cubicBezTo>
                    <a:pt x="2236898" y="106934"/>
                    <a:pt x="2249810" y="205568"/>
                    <a:pt x="2249810" y="326934"/>
                  </a:cubicBezTo>
                  <a:lnTo>
                    <a:pt x="2249810" y="422824"/>
                  </a:lnTo>
                  <a:lnTo>
                    <a:pt x="2249810" y="696534"/>
                  </a:lnTo>
                  <a:lnTo>
                    <a:pt x="2249810" y="848826"/>
                  </a:lnTo>
                  <a:lnTo>
                    <a:pt x="2249810" y="1058531"/>
                  </a:lnTo>
                  <a:lnTo>
                    <a:pt x="2249810" y="1218426"/>
                  </a:lnTo>
                  <a:cubicBezTo>
                    <a:pt x="2249810" y="1542068"/>
                    <a:pt x="2157989" y="1704061"/>
                    <a:pt x="1955981" y="1845313"/>
                  </a:cubicBezTo>
                  <a:cubicBezTo>
                    <a:pt x="1745898" y="1967026"/>
                    <a:pt x="1470144" y="2019115"/>
                    <a:pt x="1225437" y="2208220"/>
                  </a:cubicBezTo>
                  <a:lnTo>
                    <a:pt x="1123061" y="2294745"/>
                  </a:lnTo>
                  <a:lnTo>
                    <a:pt x="1024372" y="2208220"/>
                  </a:lnTo>
                  <a:cubicBezTo>
                    <a:pt x="779664" y="2019115"/>
                    <a:pt x="503910" y="1967026"/>
                    <a:pt x="293828" y="1845313"/>
                  </a:cubicBezTo>
                  <a:cubicBezTo>
                    <a:pt x="91820" y="1704061"/>
                    <a:pt x="0" y="1542068"/>
                    <a:pt x="0" y="1218426"/>
                  </a:cubicBezTo>
                  <a:lnTo>
                    <a:pt x="0" y="1058531"/>
                  </a:lnTo>
                  <a:lnTo>
                    <a:pt x="0" y="848826"/>
                  </a:lnTo>
                  <a:lnTo>
                    <a:pt x="0" y="696534"/>
                  </a:lnTo>
                  <a:lnTo>
                    <a:pt x="0" y="422824"/>
                  </a:lnTo>
                  <a:lnTo>
                    <a:pt x="0" y="326934"/>
                  </a:lnTo>
                  <a:cubicBezTo>
                    <a:pt x="0" y="205568"/>
                    <a:pt x="12912" y="106934"/>
                    <a:pt x="39705" y="23601"/>
                  </a:cubicBezTo>
                  <a:close/>
                </a:path>
              </a:pathLst>
            </a:custGeom>
            <a:solidFill>
              <a:schemeClr val="bg2">
                <a:lumMod val="75000"/>
                <a:alpha val="15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a:extLst>
                <a:ext uri="{FF2B5EF4-FFF2-40B4-BE49-F238E27FC236}">
                  <a16:creationId xmlns:a16="http://schemas.microsoft.com/office/drawing/2014/main" xmlns="" id="{5DA0863A-55F7-4EB0-9451-F3EE4D65DBDB}"/>
                </a:ext>
              </a:extLst>
            </p:cNvPr>
            <p:cNvSpPr/>
            <p:nvPr/>
          </p:nvSpPr>
          <p:spPr>
            <a:xfrm>
              <a:off x="10597154" y="1907348"/>
              <a:ext cx="1594846" cy="3044131"/>
            </a:xfrm>
            <a:custGeom>
              <a:avLst/>
              <a:gdLst>
                <a:gd name="connsiteX0" fmla="*/ 1126749 w 1594846"/>
                <a:gd name="connsiteY0" fmla="*/ 0 h 3044131"/>
                <a:gd name="connsiteX1" fmla="*/ 1225438 w 1594846"/>
                <a:gd name="connsiteY1" fmla="*/ 86525 h 3044131"/>
                <a:gd name="connsiteX2" fmla="*/ 1413279 w 1594846"/>
                <a:gd name="connsiteY2" fmla="*/ 205892 h 3044131"/>
                <a:gd name="connsiteX3" fmla="*/ 1594846 w 1594846"/>
                <a:gd name="connsiteY3" fmla="*/ 289191 h 3044131"/>
                <a:gd name="connsiteX4" fmla="*/ 1594846 w 1594846"/>
                <a:gd name="connsiteY4" fmla="*/ 2754939 h 3044131"/>
                <a:gd name="connsiteX5" fmla="*/ 1413277 w 1594846"/>
                <a:gd name="connsiteY5" fmla="*/ 2838239 h 3044131"/>
                <a:gd name="connsiteX6" fmla="*/ 1225436 w 1594846"/>
                <a:gd name="connsiteY6" fmla="*/ 2957606 h 3044131"/>
                <a:gd name="connsiteX7" fmla="*/ 1123061 w 1594846"/>
                <a:gd name="connsiteY7" fmla="*/ 3044131 h 3044131"/>
                <a:gd name="connsiteX8" fmla="*/ 1024372 w 1594846"/>
                <a:gd name="connsiteY8" fmla="*/ 2957606 h 3044131"/>
                <a:gd name="connsiteX9" fmla="*/ 293828 w 1594846"/>
                <a:gd name="connsiteY9" fmla="*/ 2594699 h 3044131"/>
                <a:gd name="connsiteX10" fmla="*/ 0 w 1594846"/>
                <a:gd name="connsiteY10" fmla="*/ 1967812 h 3044131"/>
                <a:gd name="connsiteX11" fmla="*/ 0 w 1594846"/>
                <a:gd name="connsiteY11" fmla="*/ 1807917 h 3044131"/>
                <a:gd name="connsiteX12" fmla="*/ 0 w 1594846"/>
                <a:gd name="connsiteY12" fmla="*/ 1598212 h 3044131"/>
                <a:gd name="connsiteX13" fmla="*/ 0 w 1594846"/>
                <a:gd name="connsiteY13" fmla="*/ 1445920 h 3044131"/>
                <a:gd name="connsiteX14" fmla="*/ 0 w 1594846"/>
                <a:gd name="connsiteY14" fmla="*/ 1172210 h 3044131"/>
                <a:gd name="connsiteX15" fmla="*/ 0 w 1594846"/>
                <a:gd name="connsiteY15" fmla="*/ 1076320 h 3044131"/>
                <a:gd name="connsiteX16" fmla="*/ 293829 w 1594846"/>
                <a:gd name="connsiteY16" fmla="*/ 449433 h 3044131"/>
                <a:gd name="connsiteX17" fmla="*/ 1024374 w 1594846"/>
                <a:gd name="connsiteY17" fmla="*/ 86525 h 3044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594846" h="3044131">
                  <a:moveTo>
                    <a:pt x="1126749" y="0"/>
                  </a:moveTo>
                  <a:lnTo>
                    <a:pt x="1225438" y="86525"/>
                  </a:lnTo>
                  <a:cubicBezTo>
                    <a:pt x="1286615" y="133801"/>
                    <a:pt x="1349732" y="172514"/>
                    <a:pt x="1413279" y="205892"/>
                  </a:cubicBezTo>
                  <a:lnTo>
                    <a:pt x="1594846" y="289191"/>
                  </a:lnTo>
                  <a:lnTo>
                    <a:pt x="1594846" y="2754939"/>
                  </a:lnTo>
                  <a:lnTo>
                    <a:pt x="1413277" y="2838239"/>
                  </a:lnTo>
                  <a:cubicBezTo>
                    <a:pt x="1349730" y="2871617"/>
                    <a:pt x="1286613" y="2910330"/>
                    <a:pt x="1225436" y="2957606"/>
                  </a:cubicBezTo>
                  <a:lnTo>
                    <a:pt x="1123061" y="3044131"/>
                  </a:lnTo>
                  <a:lnTo>
                    <a:pt x="1024372" y="2957606"/>
                  </a:lnTo>
                  <a:cubicBezTo>
                    <a:pt x="779664" y="2768501"/>
                    <a:pt x="503910" y="2716412"/>
                    <a:pt x="293828" y="2594699"/>
                  </a:cubicBezTo>
                  <a:cubicBezTo>
                    <a:pt x="91820" y="2453447"/>
                    <a:pt x="0" y="2291454"/>
                    <a:pt x="0" y="1967812"/>
                  </a:cubicBezTo>
                  <a:lnTo>
                    <a:pt x="0" y="1807917"/>
                  </a:lnTo>
                  <a:lnTo>
                    <a:pt x="0" y="1598212"/>
                  </a:lnTo>
                  <a:lnTo>
                    <a:pt x="0" y="1445920"/>
                  </a:lnTo>
                  <a:lnTo>
                    <a:pt x="0" y="1172210"/>
                  </a:lnTo>
                  <a:lnTo>
                    <a:pt x="0" y="1076320"/>
                  </a:lnTo>
                  <a:cubicBezTo>
                    <a:pt x="0" y="752678"/>
                    <a:pt x="91821" y="590684"/>
                    <a:pt x="293829" y="449433"/>
                  </a:cubicBezTo>
                  <a:cubicBezTo>
                    <a:pt x="503912" y="327719"/>
                    <a:pt x="779665" y="275630"/>
                    <a:pt x="1024374" y="86525"/>
                  </a:cubicBezTo>
                  <a:close/>
                </a:path>
              </a:pathLst>
            </a:custGeom>
            <a:solidFill>
              <a:schemeClr val="bg2">
                <a:lumMod val="75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xmlns="" id="{5FE7CFE2-40F6-44B2-8AAD-0C384EEFCF7E}"/>
                </a:ext>
              </a:extLst>
            </p:cNvPr>
            <p:cNvSpPr/>
            <p:nvPr/>
          </p:nvSpPr>
          <p:spPr>
            <a:xfrm>
              <a:off x="9265700" y="7622"/>
              <a:ext cx="2372219" cy="2371961"/>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4282900 w 4447989"/>
                <a:gd name="connsiteY0" fmla="*/ 2048959 h 5795027"/>
                <a:gd name="connsiteX1" fmla="*/ 4282900 w 4447989"/>
                <a:gd name="connsiteY1" fmla="*/ 2231503 h 5795027"/>
                <a:gd name="connsiteX2" fmla="*/ 4282900 w 4447989"/>
                <a:gd name="connsiteY2" fmla="*/ 2752557 h 5795027"/>
                <a:gd name="connsiteX3" fmla="*/ 4282900 w 4447989"/>
                <a:gd name="connsiteY3" fmla="*/ 3042471 h 5795027"/>
                <a:gd name="connsiteX4" fmla="*/ 4282900 w 4447989"/>
                <a:gd name="connsiteY4" fmla="*/ 3441681 h 5795027"/>
                <a:gd name="connsiteX5" fmla="*/ 4282900 w 4447989"/>
                <a:gd name="connsiteY5" fmla="*/ 3746068 h 5795027"/>
                <a:gd name="connsiteX6" fmla="*/ 3723546 w 4447989"/>
                <a:gd name="connsiteY6" fmla="*/ 4939455 h 5795027"/>
                <a:gd name="connsiteX7" fmla="*/ 2332829 w 4447989"/>
                <a:gd name="connsiteY7" fmla="*/ 5630311 h 5795027"/>
                <a:gd name="connsiteX8" fmla="*/ 2137940 w 4447989"/>
                <a:gd name="connsiteY8" fmla="*/ 5795027 h 5795027"/>
                <a:gd name="connsiteX9" fmla="*/ 1950069 w 4447989"/>
                <a:gd name="connsiteY9" fmla="*/ 5630311 h 5795027"/>
                <a:gd name="connsiteX10" fmla="*/ 559353 w 4447989"/>
                <a:gd name="connsiteY10" fmla="*/ 4939455 h 5795027"/>
                <a:gd name="connsiteX11" fmla="*/ 0 w 4447989"/>
                <a:gd name="connsiteY11" fmla="*/ 3746068 h 5795027"/>
                <a:gd name="connsiteX12" fmla="*/ 0 w 4447989"/>
                <a:gd name="connsiteY12" fmla="*/ 3441681 h 5795027"/>
                <a:gd name="connsiteX13" fmla="*/ 0 w 4447989"/>
                <a:gd name="connsiteY13" fmla="*/ 3042471 h 5795027"/>
                <a:gd name="connsiteX14" fmla="*/ 0 w 4447989"/>
                <a:gd name="connsiteY14" fmla="*/ 2752557 h 5795027"/>
                <a:gd name="connsiteX15" fmla="*/ 0 w 4447989"/>
                <a:gd name="connsiteY15" fmla="*/ 2231503 h 5795027"/>
                <a:gd name="connsiteX16" fmla="*/ 0 w 4447989"/>
                <a:gd name="connsiteY16" fmla="*/ 2048959 h 5795027"/>
                <a:gd name="connsiteX17" fmla="*/ 559354 w 4447989"/>
                <a:gd name="connsiteY17" fmla="*/ 855573 h 5795027"/>
                <a:gd name="connsiteX18" fmla="*/ 1950071 w 4447989"/>
                <a:gd name="connsiteY18" fmla="*/ 164715 h 5795027"/>
                <a:gd name="connsiteX19" fmla="*/ 2144960 w 4447989"/>
                <a:gd name="connsiteY19" fmla="*/ 0 h 5795027"/>
                <a:gd name="connsiteX20" fmla="*/ 2332832 w 4447989"/>
                <a:gd name="connsiteY20" fmla="*/ 164715 h 5795027"/>
                <a:gd name="connsiteX21" fmla="*/ 3723546 w 4447989"/>
                <a:gd name="connsiteY21" fmla="*/ 855573 h 5795027"/>
                <a:gd name="connsiteX22" fmla="*/ 4447989 w 4447989"/>
                <a:gd name="connsiteY22" fmla="*/ 2214048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82900"/>
                <a:gd name="connsiteY0" fmla="*/ 1519558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48071 w 4292243"/>
                <a:gd name="connsiteY0" fmla="*/ 1519558 h 5795027"/>
                <a:gd name="connsiteX1" fmla="*/ 4282900 w 4292243"/>
                <a:gd name="connsiteY1" fmla="*/ 2231503 h 5795027"/>
                <a:gd name="connsiteX2" fmla="*/ 4282900 w 4292243"/>
                <a:gd name="connsiteY2" fmla="*/ 2752557 h 5795027"/>
                <a:gd name="connsiteX3" fmla="*/ 4282900 w 4292243"/>
                <a:gd name="connsiteY3" fmla="*/ 3042471 h 5795027"/>
                <a:gd name="connsiteX4" fmla="*/ 4282900 w 4292243"/>
                <a:gd name="connsiteY4" fmla="*/ 3441681 h 5795027"/>
                <a:gd name="connsiteX5" fmla="*/ 4282900 w 4292243"/>
                <a:gd name="connsiteY5" fmla="*/ 3746068 h 5795027"/>
                <a:gd name="connsiteX6" fmla="*/ 3723546 w 4292243"/>
                <a:gd name="connsiteY6" fmla="*/ 4939455 h 5795027"/>
                <a:gd name="connsiteX7" fmla="*/ 2332829 w 4292243"/>
                <a:gd name="connsiteY7" fmla="*/ 5630311 h 5795027"/>
                <a:gd name="connsiteX8" fmla="*/ 2137940 w 4292243"/>
                <a:gd name="connsiteY8" fmla="*/ 5795027 h 5795027"/>
                <a:gd name="connsiteX9" fmla="*/ 1950069 w 4292243"/>
                <a:gd name="connsiteY9" fmla="*/ 5630311 h 5795027"/>
                <a:gd name="connsiteX10" fmla="*/ 559353 w 4292243"/>
                <a:gd name="connsiteY10" fmla="*/ 4939455 h 5795027"/>
                <a:gd name="connsiteX11" fmla="*/ 0 w 4292243"/>
                <a:gd name="connsiteY11" fmla="*/ 3746068 h 5795027"/>
                <a:gd name="connsiteX12" fmla="*/ 0 w 4292243"/>
                <a:gd name="connsiteY12" fmla="*/ 3441681 h 5795027"/>
                <a:gd name="connsiteX13" fmla="*/ 0 w 4292243"/>
                <a:gd name="connsiteY13" fmla="*/ 3042471 h 5795027"/>
                <a:gd name="connsiteX14" fmla="*/ 0 w 4292243"/>
                <a:gd name="connsiteY14" fmla="*/ 2752557 h 5795027"/>
                <a:gd name="connsiteX15" fmla="*/ 0 w 4292243"/>
                <a:gd name="connsiteY15" fmla="*/ 2231503 h 5795027"/>
                <a:gd name="connsiteX16" fmla="*/ 0 w 4292243"/>
                <a:gd name="connsiteY16" fmla="*/ 2048959 h 5795027"/>
                <a:gd name="connsiteX17" fmla="*/ 559354 w 4292243"/>
                <a:gd name="connsiteY17" fmla="*/ 855573 h 5795027"/>
                <a:gd name="connsiteX18" fmla="*/ 1950071 w 4292243"/>
                <a:gd name="connsiteY18" fmla="*/ 164715 h 5795027"/>
                <a:gd name="connsiteX19" fmla="*/ 2144960 w 4292243"/>
                <a:gd name="connsiteY19" fmla="*/ 0 h 5795027"/>
                <a:gd name="connsiteX20" fmla="*/ 2332832 w 4292243"/>
                <a:gd name="connsiteY20" fmla="*/ 164715 h 5795027"/>
                <a:gd name="connsiteX21" fmla="*/ 3723546 w 4292243"/>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3723546 w 4282900"/>
                <a:gd name="connsiteY21" fmla="*/ 855573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2144960 w 4282900"/>
                <a:gd name="connsiteY18" fmla="*/ 0 h 5795027"/>
                <a:gd name="connsiteX0" fmla="*/ 4213242 w 4282900"/>
                <a:gd name="connsiteY0" fmla="*/ 1512593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64279 w 4282900"/>
                <a:gd name="connsiteY17" fmla="*/ 1516418 h 5795027"/>
                <a:gd name="connsiteX18" fmla="*/ 559354 w 4282900"/>
                <a:gd name="connsiteY18" fmla="*/ 855573 h 5795027"/>
                <a:gd name="connsiteX19" fmla="*/ 2144960 w 4282900"/>
                <a:gd name="connsiteY19" fmla="*/ 0 h 5795027"/>
                <a:gd name="connsiteX0" fmla="*/ 4213242 w 4282900"/>
                <a:gd name="connsiteY0" fmla="*/ 657020 h 4939454"/>
                <a:gd name="connsiteX1" fmla="*/ 4282900 w 4282900"/>
                <a:gd name="connsiteY1" fmla="*/ 1375930 h 4939454"/>
                <a:gd name="connsiteX2" fmla="*/ 4282900 w 4282900"/>
                <a:gd name="connsiteY2" fmla="*/ 1896984 h 4939454"/>
                <a:gd name="connsiteX3" fmla="*/ 4282900 w 4282900"/>
                <a:gd name="connsiteY3" fmla="*/ 2186898 h 4939454"/>
                <a:gd name="connsiteX4" fmla="*/ 4282900 w 4282900"/>
                <a:gd name="connsiteY4" fmla="*/ 2586108 h 4939454"/>
                <a:gd name="connsiteX5" fmla="*/ 4282900 w 4282900"/>
                <a:gd name="connsiteY5" fmla="*/ 2890495 h 4939454"/>
                <a:gd name="connsiteX6" fmla="*/ 3723546 w 4282900"/>
                <a:gd name="connsiteY6" fmla="*/ 4083882 h 4939454"/>
                <a:gd name="connsiteX7" fmla="*/ 2332829 w 4282900"/>
                <a:gd name="connsiteY7" fmla="*/ 4774738 h 4939454"/>
                <a:gd name="connsiteX8" fmla="*/ 2137940 w 4282900"/>
                <a:gd name="connsiteY8" fmla="*/ 4939454 h 4939454"/>
                <a:gd name="connsiteX9" fmla="*/ 1950069 w 4282900"/>
                <a:gd name="connsiteY9" fmla="*/ 4774738 h 4939454"/>
                <a:gd name="connsiteX10" fmla="*/ 559353 w 4282900"/>
                <a:gd name="connsiteY10" fmla="*/ 4083882 h 4939454"/>
                <a:gd name="connsiteX11" fmla="*/ 0 w 4282900"/>
                <a:gd name="connsiteY11" fmla="*/ 2890495 h 4939454"/>
                <a:gd name="connsiteX12" fmla="*/ 0 w 4282900"/>
                <a:gd name="connsiteY12" fmla="*/ 2586108 h 4939454"/>
                <a:gd name="connsiteX13" fmla="*/ 0 w 4282900"/>
                <a:gd name="connsiteY13" fmla="*/ 2186898 h 4939454"/>
                <a:gd name="connsiteX14" fmla="*/ 0 w 4282900"/>
                <a:gd name="connsiteY14" fmla="*/ 1896984 h 4939454"/>
                <a:gd name="connsiteX15" fmla="*/ 0 w 4282900"/>
                <a:gd name="connsiteY15" fmla="*/ 1375930 h 4939454"/>
                <a:gd name="connsiteX16" fmla="*/ 0 w 4282900"/>
                <a:gd name="connsiteY16" fmla="*/ 1193386 h 4939454"/>
                <a:gd name="connsiteX17" fmla="*/ 64279 w 4282900"/>
                <a:gd name="connsiteY17" fmla="*/ 660845 h 4939454"/>
                <a:gd name="connsiteX18" fmla="*/ 559354 w 4282900"/>
                <a:gd name="connsiteY18" fmla="*/ 0 h 493945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 name="connsiteX0" fmla="*/ 4213242 w 4282900"/>
                <a:gd name="connsiteY0" fmla="*/ 0 h 4282434"/>
                <a:gd name="connsiteX1" fmla="*/ 4282900 w 4282900"/>
                <a:gd name="connsiteY1" fmla="*/ 718910 h 4282434"/>
                <a:gd name="connsiteX2" fmla="*/ 4282900 w 4282900"/>
                <a:gd name="connsiteY2" fmla="*/ 1239964 h 4282434"/>
                <a:gd name="connsiteX3" fmla="*/ 4282900 w 4282900"/>
                <a:gd name="connsiteY3" fmla="*/ 1529878 h 4282434"/>
                <a:gd name="connsiteX4" fmla="*/ 4282900 w 4282900"/>
                <a:gd name="connsiteY4" fmla="*/ 1929088 h 4282434"/>
                <a:gd name="connsiteX5" fmla="*/ 4282900 w 4282900"/>
                <a:gd name="connsiteY5" fmla="*/ 2233475 h 4282434"/>
                <a:gd name="connsiteX6" fmla="*/ 3723546 w 4282900"/>
                <a:gd name="connsiteY6" fmla="*/ 3426862 h 4282434"/>
                <a:gd name="connsiteX7" fmla="*/ 2332829 w 4282900"/>
                <a:gd name="connsiteY7" fmla="*/ 4117718 h 4282434"/>
                <a:gd name="connsiteX8" fmla="*/ 2137940 w 4282900"/>
                <a:gd name="connsiteY8" fmla="*/ 4282434 h 4282434"/>
                <a:gd name="connsiteX9" fmla="*/ 1950069 w 4282900"/>
                <a:gd name="connsiteY9" fmla="*/ 4117718 h 4282434"/>
                <a:gd name="connsiteX10" fmla="*/ 559353 w 4282900"/>
                <a:gd name="connsiteY10" fmla="*/ 3426862 h 4282434"/>
                <a:gd name="connsiteX11" fmla="*/ 0 w 4282900"/>
                <a:gd name="connsiteY11" fmla="*/ 2233475 h 4282434"/>
                <a:gd name="connsiteX12" fmla="*/ 0 w 4282900"/>
                <a:gd name="connsiteY12" fmla="*/ 1929088 h 4282434"/>
                <a:gd name="connsiteX13" fmla="*/ 0 w 4282900"/>
                <a:gd name="connsiteY13" fmla="*/ 1529878 h 4282434"/>
                <a:gd name="connsiteX14" fmla="*/ 0 w 4282900"/>
                <a:gd name="connsiteY14" fmla="*/ 1239964 h 4282434"/>
                <a:gd name="connsiteX15" fmla="*/ 0 w 4282900"/>
                <a:gd name="connsiteY15" fmla="*/ 718910 h 4282434"/>
                <a:gd name="connsiteX16" fmla="*/ 0 w 4282900"/>
                <a:gd name="connsiteY16" fmla="*/ 536366 h 4282434"/>
                <a:gd name="connsiteX17" fmla="*/ 64279 w 4282900"/>
                <a:gd name="connsiteY17" fmla="*/ 3825 h 4282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4282900" h="4282434">
                  <a:moveTo>
                    <a:pt x="4213242" y="0"/>
                  </a:moveTo>
                  <a:cubicBezTo>
                    <a:pt x="4294511" y="306972"/>
                    <a:pt x="4271290" y="481595"/>
                    <a:pt x="4282900" y="718910"/>
                  </a:cubicBezTo>
                  <a:lnTo>
                    <a:pt x="4282900" y="1239964"/>
                  </a:lnTo>
                  <a:lnTo>
                    <a:pt x="4282900" y="1529878"/>
                  </a:lnTo>
                  <a:lnTo>
                    <a:pt x="4282900" y="1929088"/>
                  </a:lnTo>
                  <a:lnTo>
                    <a:pt x="4282900" y="2233475"/>
                  </a:lnTo>
                  <a:cubicBezTo>
                    <a:pt x="4282900" y="2849584"/>
                    <a:pt x="4108103" y="3157966"/>
                    <a:pt x="3723546" y="3426862"/>
                  </a:cubicBezTo>
                  <a:cubicBezTo>
                    <a:pt x="3323617" y="3658565"/>
                    <a:pt x="2798672" y="3757725"/>
                    <a:pt x="2332829" y="4117718"/>
                  </a:cubicBezTo>
                  <a:lnTo>
                    <a:pt x="2137940" y="4282434"/>
                  </a:lnTo>
                  <a:lnTo>
                    <a:pt x="1950069" y="4117718"/>
                  </a:lnTo>
                  <a:cubicBezTo>
                    <a:pt x="1484225" y="3757725"/>
                    <a:pt x="959280" y="3658565"/>
                    <a:pt x="559353" y="3426862"/>
                  </a:cubicBezTo>
                  <a:cubicBezTo>
                    <a:pt x="174796" y="3157966"/>
                    <a:pt x="0" y="2849584"/>
                    <a:pt x="0" y="2233475"/>
                  </a:cubicBezTo>
                  <a:lnTo>
                    <a:pt x="0" y="1929088"/>
                  </a:lnTo>
                  <a:lnTo>
                    <a:pt x="0" y="1529878"/>
                  </a:lnTo>
                  <a:lnTo>
                    <a:pt x="0" y="1239964"/>
                  </a:lnTo>
                  <a:lnTo>
                    <a:pt x="0" y="718910"/>
                  </a:lnTo>
                  <a:lnTo>
                    <a:pt x="0" y="536366"/>
                  </a:lnTo>
                  <a:cubicBezTo>
                    <a:pt x="10713" y="417185"/>
                    <a:pt x="19813" y="133066"/>
                    <a:pt x="64279" y="3825"/>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xmlns="" id="{9F0D6A17-AA80-4608-8660-8D1587A17704}"/>
                </a:ext>
              </a:extLst>
            </p:cNvPr>
            <p:cNvSpPr/>
            <p:nvPr/>
          </p:nvSpPr>
          <p:spPr>
            <a:xfrm>
              <a:off x="10536649" y="1823190"/>
              <a:ext cx="1654608" cy="3209758"/>
            </a:xfrm>
            <a:custGeom>
              <a:avLst/>
              <a:gdLst>
                <a:gd name="connsiteX0" fmla="*/ 2144960 w 4282900"/>
                <a:gd name="connsiteY0" fmla="*/ 0 h 5795027"/>
                <a:gd name="connsiteX1" fmla="*/ 2332832 w 4282900"/>
                <a:gd name="connsiteY1" fmla="*/ 164715 h 5795027"/>
                <a:gd name="connsiteX2" fmla="*/ 3723546 w 4282900"/>
                <a:gd name="connsiteY2" fmla="*/ 855573 h 5795027"/>
                <a:gd name="connsiteX3" fmla="*/ 4282900 w 4282900"/>
                <a:gd name="connsiteY3" fmla="*/ 2048959 h 5795027"/>
                <a:gd name="connsiteX4" fmla="*/ 4282900 w 4282900"/>
                <a:gd name="connsiteY4" fmla="*/ 2231503 h 5795027"/>
                <a:gd name="connsiteX5" fmla="*/ 4282900 w 4282900"/>
                <a:gd name="connsiteY5" fmla="*/ 2752557 h 5795027"/>
                <a:gd name="connsiteX6" fmla="*/ 4282900 w 4282900"/>
                <a:gd name="connsiteY6" fmla="*/ 3042471 h 5795027"/>
                <a:gd name="connsiteX7" fmla="*/ 4282900 w 4282900"/>
                <a:gd name="connsiteY7" fmla="*/ 3441681 h 5795027"/>
                <a:gd name="connsiteX8" fmla="*/ 4282900 w 4282900"/>
                <a:gd name="connsiteY8" fmla="*/ 3746068 h 5795027"/>
                <a:gd name="connsiteX9" fmla="*/ 3723546 w 4282900"/>
                <a:gd name="connsiteY9" fmla="*/ 4939455 h 5795027"/>
                <a:gd name="connsiteX10" fmla="*/ 2332829 w 4282900"/>
                <a:gd name="connsiteY10" fmla="*/ 5630311 h 5795027"/>
                <a:gd name="connsiteX11" fmla="*/ 2137940 w 4282900"/>
                <a:gd name="connsiteY11" fmla="*/ 5795027 h 5795027"/>
                <a:gd name="connsiteX12" fmla="*/ 1950069 w 4282900"/>
                <a:gd name="connsiteY12" fmla="*/ 5630311 h 5795027"/>
                <a:gd name="connsiteX13" fmla="*/ 559353 w 4282900"/>
                <a:gd name="connsiteY13" fmla="*/ 4939455 h 5795027"/>
                <a:gd name="connsiteX14" fmla="*/ 0 w 4282900"/>
                <a:gd name="connsiteY14" fmla="*/ 3746068 h 5795027"/>
                <a:gd name="connsiteX15" fmla="*/ 0 w 4282900"/>
                <a:gd name="connsiteY15" fmla="*/ 3441681 h 5795027"/>
                <a:gd name="connsiteX16" fmla="*/ 0 w 4282900"/>
                <a:gd name="connsiteY16" fmla="*/ 3042471 h 5795027"/>
                <a:gd name="connsiteX17" fmla="*/ 0 w 4282900"/>
                <a:gd name="connsiteY17" fmla="*/ 2752557 h 5795027"/>
                <a:gd name="connsiteX18" fmla="*/ 0 w 4282900"/>
                <a:gd name="connsiteY18" fmla="*/ 2231503 h 5795027"/>
                <a:gd name="connsiteX19" fmla="*/ 0 w 4282900"/>
                <a:gd name="connsiteY19" fmla="*/ 2048959 h 5795027"/>
                <a:gd name="connsiteX20" fmla="*/ 559354 w 4282900"/>
                <a:gd name="connsiteY20" fmla="*/ 855573 h 5795027"/>
                <a:gd name="connsiteX21" fmla="*/ 1950071 w 4282900"/>
                <a:gd name="connsiteY21" fmla="*/ 164715 h 5795027"/>
                <a:gd name="connsiteX0" fmla="*/ 2144960 w 4282900"/>
                <a:gd name="connsiteY0" fmla="*/ 0 h 5795027"/>
                <a:gd name="connsiteX1" fmla="*/ 2332832 w 4282900"/>
                <a:gd name="connsiteY1" fmla="*/ 164715 h 5795027"/>
                <a:gd name="connsiteX2" fmla="*/ 2976290 w 4282900"/>
                <a:gd name="connsiteY2" fmla="*/ 524033 h 5795027"/>
                <a:gd name="connsiteX3" fmla="*/ 3723546 w 4282900"/>
                <a:gd name="connsiteY3" fmla="*/ 855573 h 5795027"/>
                <a:gd name="connsiteX4" fmla="*/ 4282900 w 4282900"/>
                <a:gd name="connsiteY4" fmla="*/ 2048959 h 5795027"/>
                <a:gd name="connsiteX5" fmla="*/ 4282900 w 4282900"/>
                <a:gd name="connsiteY5" fmla="*/ 2231503 h 5795027"/>
                <a:gd name="connsiteX6" fmla="*/ 4282900 w 4282900"/>
                <a:gd name="connsiteY6" fmla="*/ 2752557 h 5795027"/>
                <a:gd name="connsiteX7" fmla="*/ 4282900 w 4282900"/>
                <a:gd name="connsiteY7" fmla="*/ 3042471 h 5795027"/>
                <a:gd name="connsiteX8" fmla="*/ 4282900 w 4282900"/>
                <a:gd name="connsiteY8" fmla="*/ 3441681 h 5795027"/>
                <a:gd name="connsiteX9" fmla="*/ 4282900 w 4282900"/>
                <a:gd name="connsiteY9" fmla="*/ 3746068 h 5795027"/>
                <a:gd name="connsiteX10" fmla="*/ 3723546 w 4282900"/>
                <a:gd name="connsiteY10" fmla="*/ 4939455 h 5795027"/>
                <a:gd name="connsiteX11" fmla="*/ 2332829 w 4282900"/>
                <a:gd name="connsiteY11" fmla="*/ 5630311 h 5795027"/>
                <a:gd name="connsiteX12" fmla="*/ 2137940 w 4282900"/>
                <a:gd name="connsiteY12" fmla="*/ 5795027 h 5795027"/>
                <a:gd name="connsiteX13" fmla="*/ 1950069 w 4282900"/>
                <a:gd name="connsiteY13" fmla="*/ 5630311 h 5795027"/>
                <a:gd name="connsiteX14" fmla="*/ 559353 w 4282900"/>
                <a:gd name="connsiteY14" fmla="*/ 4939455 h 5795027"/>
                <a:gd name="connsiteX15" fmla="*/ 0 w 4282900"/>
                <a:gd name="connsiteY15" fmla="*/ 3746068 h 5795027"/>
                <a:gd name="connsiteX16" fmla="*/ 0 w 4282900"/>
                <a:gd name="connsiteY16" fmla="*/ 3441681 h 5795027"/>
                <a:gd name="connsiteX17" fmla="*/ 0 w 4282900"/>
                <a:gd name="connsiteY17" fmla="*/ 3042471 h 5795027"/>
                <a:gd name="connsiteX18" fmla="*/ 0 w 4282900"/>
                <a:gd name="connsiteY18" fmla="*/ 2752557 h 5795027"/>
                <a:gd name="connsiteX19" fmla="*/ 0 w 4282900"/>
                <a:gd name="connsiteY19" fmla="*/ 2231503 h 5795027"/>
                <a:gd name="connsiteX20" fmla="*/ 0 w 4282900"/>
                <a:gd name="connsiteY20" fmla="*/ 2048959 h 5795027"/>
                <a:gd name="connsiteX21" fmla="*/ 559354 w 4282900"/>
                <a:gd name="connsiteY21" fmla="*/ 855573 h 5795027"/>
                <a:gd name="connsiteX22" fmla="*/ 1950071 w 4282900"/>
                <a:gd name="connsiteY22" fmla="*/ 164715 h 5795027"/>
                <a:gd name="connsiteX23" fmla="*/ 2144960 w 4282900"/>
                <a:gd name="connsiteY23" fmla="*/ 0 h 5795027"/>
                <a:gd name="connsiteX0" fmla="*/ 3723546 w 4282900"/>
                <a:gd name="connsiteY0" fmla="*/ 855573 h 5795027"/>
                <a:gd name="connsiteX1" fmla="*/ 4282900 w 4282900"/>
                <a:gd name="connsiteY1" fmla="*/ 2048959 h 5795027"/>
                <a:gd name="connsiteX2" fmla="*/ 4282900 w 4282900"/>
                <a:gd name="connsiteY2" fmla="*/ 2231503 h 5795027"/>
                <a:gd name="connsiteX3" fmla="*/ 4282900 w 4282900"/>
                <a:gd name="connsiteY3" fmla="*/ 2752557 h 5795027"/>
                <a:gd name="connsiteX4" fmla="*/ 4282900 w 4282900"/>
                <a:gd name="connsiteY4" fmla="*/ 3042471 h 5795027"/>
                <a:gd name="connsiteX5" fmla="*/ 4282900 w 4282900"/>
                <a:gd name="connsiteY5" fmla="*/ 3441681 h 5795027"/>
                <a:gd name="connsiteX6" fmla="*/ 4282900 w 4282900"/>
                <a:gd name="connsiteY6" fmla="*/ 3746068 h 5795027"/>
                <a:gd name="connsiteX7" fmla="*/ 3723546 w 4282900"/>
                <a:gd name="connsiteY7" fmla="*/ 4939455 h 5795027"/>
                <a:gd name="connsiteX8" fmla="*/ 2332829 w 4282900"/>
                <a:gd name="connsiteY8" fmla="*/ 5630311 h 5795027"/>
                <a:gd name="connsiteX9" fmla="*/ 2137940 w 4282900"/>
                <a:gd name="connsiteY9" fmla="*/ 5795027 h 5795027"/>
                <a:gd name="connsiteX10" fmla="*/ 1950069 w 4282900"/>
                <a:gd name="connsiteY10" fmla="*/ 5630311 h 5795027"/>
                <a:gd name="connsiteX11" fmla="*/ 559353 w 4282900"/>
                <a:gd name="connsiteY11" fmla="*/ 4939455 h 5795027"/>
                <a:gd name="connsiteX12" fmla="*/ 0 w 4282900"/>
                <a:gd name="connsiteY12" fmla="*/ 3746068 h 5795027"/>
                <a:gd name="connsiteX13" fmla="*/ 0 w 4282900"/>
                <a:gd name="connsiteY13" fmla="*/ 3441681 h 5795027"/>
                <a:gd name="connsiteX14" fmla="*/ 0 w 4282900"/>
                <a:gd name="connsiteY14" fmla="*/ 3042471 h 5795027"/>
                <a:gd name="connsiteX15" fmla="*/ 0 w 4282900"/>
                <a:gd name="connsiteY15" fmla="*/ 2752557 h 5795027"/>
                <a:gd name="connsiteX16" fmla="*/ 0 w 4282900"/>
                <a:gd name="connsiteY16" fmla="*/ 2231503 h 5795027"/>
                <a:gd name="connsiteX17" fmla="*/ 0 w 4282900"/>
                <a:gd name="connsiteY17" fmla="*/ 2048959 h 5795027"/>
                <a:gd name="connsiteX18" fmla="*/ 559354 w 4282900"/>
                <a:gd name="connsiteY18" fmla="*/ 855573 h 5795027"/>
                <a:gd name="connsiteX19" fmla="*/ 1950071 w 4282900"/>
                <a:gd name="connsiteY19" fmla="*/ 164715 h 5795027"/>
                <a:gd name="connsiteX20" fmla="*/ 2144960 w 4282900"/>
                <a:gd name="connsiteY20" fmla="*/ 0 h 5795027"/>
                <a:gd name="connsiteX21" fmla="*/ 2332832 w 4282900"/>
                <a:gd name="connsiteY21" fmla="*/ 164715 h 5795027"/>
                <a:gd name="connsiteX22" fmla="*/ 2976290 w 4282900"/>
                <a:gd name="connsiteY22" fmla="*/ 524033 h 5795027"/>
                <a:gd name="connsiteX23" fmla="*/ 3888635 w 4282900"/>
                <a:gd name="connsiteY23"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22" fmla="*/ 3888635 w 4282900"/>
                <a:gd name="connsiteY22" fmla="*/ 1020662 h 5795027"/>
                <a:gd name="connsiteX0" fmla="*/ 4282900 w 4282900"/>
                <a:gd name="connsiteY0" fmla="*/ 2048959 h 5795027"/>
                <a:gd name="connsiteX1" fmla="*/ 4282900 w 4282900"/>
                <a:gd name="connsiteY1" fmla="*/ 2231503 h 5795027"/>
                <a:gd name="connsiteX2" fmla="*/ 4282900 w 4282900"/>
                <a:gd name="connsiteY2" fmla="*/ 2752557 h 5795027"/>
                <a:gd name="connsiteX3" fmla="*/ 4282900 w 4282900"/>
                <a:gd name="connsiteY3" fmla="*/ 3042471 h 5795027"/>
                <a:gd name="connsiteX4" fmla="*/ 4282900 w 4282900"/>
                <a:gd name="connsiteY4" fmla="*/ 3441681 h 5795027"/>
                <a:gd name="connsiteX5" fmla="*/ 4282900 w 4282900"/>
                <a:gd name="connsiteY5" fmla="*/ 3746068 h 5795027"/>
                <a:gd name="connsiteX6" fmla="*/ 3723546 w 4282900"/>
                <a:gd name="connsiteY6" fmla="*/ 4939455 h 5795027"/>
                <a:gd name="connsiteX7" fmla="*/ 2332829 w 4282900"/>
                <a:gd name="connsiteY7" fmla="*/ 5630311 h 5795027"/>
                <a:gd name="connsiteX8" fmla="*/ 2137940 w 4282900"/>
                <a:gd name="connsiteY8" fmla="*/ 5795027 h 5795027"/>
                <a:gd name="connsiteX9" fmla="*/ 1950069 w 4282900"/>
                <a:gd name="connsiteY9" fmla="*/ 5630311 h 5795027"/>
                <a:gd name="connsiteX10" fmla="*/ 559353 w 4282900"/>
                <a:gd name="connsiteY10" fmla="*/ 4939455 h 5795027"/>
                <a:gd name="connsiteX11" fmla="*/ 0 w 4282900"/>
                <a:gd name="connsiteY11" fmla="*/ 3746068 h 5795027"/>
                <a:gd name="connsiteX12" fmla="*/ 0 w 4282900"/>
                <a:gd name="connsiteY12" fmla="*/ 3441681 h 5795027"/>
                <a:gd name="connsiteX13" fmla="*/ 0 w 4282900"/>
                <a:gd name="connsiteY13" fmla="*/ 3042471 h 5795027"/>
                <a:gd name="connsiteX14" fmla="*/ 0 w 4282900"/>
                <a:gd name="connsiteY14" fmla="*/ 2752557 h 5795027"/>
                <a:gd name="connsiteX15" fmla="*/ 0 w 4282900"/>
                <a:gd name="connsiteY15" fmla="*/ 2231503 h 5795027"/>
                <a:gd name="connsiteX16" fmla="*/ 0 w 4282900"/>
                <a:gd name="connsiteY16" fmla="*/ 2048959 h 5795027"/>
                <a:gd name="connsiteX17" fmla="*/ 559354 w 4282900"/>
                <a:gd name="connsiteY17" fmla="*/ 855573 h 5795027"/>
                <a:gd name="connsiteX18" fmla="*/ 1950071 w 4282900"/>
                <a:gd name="connsiteY18" fmla="*/ 164715 h 5795027"/>
                <a:gd name="connsiteX19" fmla="*/ 2144960 w 4282900"/>
                <a:gd name="connsiteY19" fmla="*/ 0 h 5795027"/>
                <a:gd name="connsiteX20" fmla="*/ 2332832 w 4282900"/>
                <a:gd name="connsiteY20" fmla="*/ 164715 h 5795027"/>
                <a:gd name="connsiteX21" fmla="*/ 2976290 w 4282900"/>
                <a:gd name="connsiteY21" fmla="*/ 524033 h 5795027"/>
                <a:gd name="connsiteX0" fmla="*/ 4282900 w 4282900"/>
                <a:gd name="connsiteY0" fmla="*/ 2231503 h 5795027"/>
                <a:gd name="connsiteX1" fmla="*/ 4282900 w 4282900"/>
                <a:gd name="connsiteY1" fmla="*/ 2752557 h 5795027"/>
                <a:gd name="connsiteX2" fmla="*/ 4282900 w 4282900"/>
                <a:gd name="connsiteY2" fmla="*/ 3042471 h 5795027"/>
                <a:gd name="connsiteX3" fmla="*/ 4282900 w 4282900"/>
                <a:gd name="connsiteY3" fmla="*/ 3441681 h 5795027"/>
                <a:gd name="connsiteX4" fmla="*/ 4282900 w 4282900"/>
                <a:gd name="connsiteY4" fmla="*/ 3746068 h 5795027"/>
                <a:gd name="connsiteX5" fmla="*/ 3723546 w 4282900"/>
                <a:gd name="connsiteY5" fmla="*/ 4939455 h 5795027"/>
                <a:gd name="connsiteX6" fmla="*/ 2332829 w 4282900"/>
                <a:gd name="connsiteY6" fmla="*/ 5630311 h 5795027"/>
                <a:gd name="connsiteX7" fmla="*/ 2137940 w 4282900"/>
                <a:gd name="connsiteY7" fmla="*/ 5795027 h 5795027"/>
                <a:gd name="connsiteX8" fmla="*/ 1950069 w 4282900"/>
                <a:gd name="connsiteY8" fmla="*/ 5630311 h 5795027"/>
                <a:gd name="connsiteX9" fmla="*/ 559353 w 4282900"/>
                <a:gd name="connsiteY9" fmla="*/ 4939455 h 5795027"/>
                <a:gd name="connsiteX10" fmla="*/ 0 w 4282900"/>
                <a:gd name="connsiteY10" fmla="*/ 3746068 h 5795027"/>
                <a:gd name="connsiteX11" fmla="*/ 0 w 4282900"/>
                <a:gd name="connsiteY11" fmla="*/ 3441681 h 5795027"/>
                <a:gd name="connsiteX12" fmla="*/ 0 w 4282900"/>
                <a:gd name="connsiteY12" fmla="*/ 3042471 h 5795027"/>
                <a:gd name="connsiteX13" fmla="*/ 0 w 4282900"/>
                <a:gd name="connsiteY13" fmla="*/ 2752557 h 5795027"/>
                <a:gd name="connsiteX14" fmla="*/ 0 w 4282900"/>
                <a:gd name="connsiteY14" fmla="*/ 2231503 h 5795027"/>
                <a:gd name="connsiteX15" fmla="*/ 0 w 4282900"/>
                <a:gd name="connsiteY15" fmla="*/ 2048959 h 5795027"/>
                <a:gd name="connsiteX16" fmla="*/ 559354 w 4282900"/>
                <a:gd name="connsiteY16" fmla="*/ 855573 h 5795027"/>
                <a:gd name="connsiteX17" fmla="*/ 1950071 w 4282900"/>
                <a:gd name="connsiteY17" fmla="*/ 164715 h 5795027"/>
                <a:gd name="connsiteX18" fmla="*/ 2144960 w 4282900"/>
                <a:gd name="connsiteY18" fmla="*/ 0 h 5795027"/>
                <a:gd name="connsiteX19" fmla="*/ 2332832 w 4282900"/>
                <a:gd name="connsiteY19" fmla="*/ 164715 h 5795027"/>
                <a:gd name="connsiteX20" fmla="*/ 2976290 w 4282900"/>
                <a:gd name="connsiteY20" fmla="*/ 524033 h 5795027"/>
                <a:gd name="connsiteX0" fmla="*/ 4282900 w 4282900"/>
                <a:gd name="connsiteY0" fmla="*/ 2752557 h 5795027"/>
                <a:gd name="connsiteX1" fmla="*/ 4282900 w 4282900"/>
                <a:gd name="connsiteY1" fmla="*/ 3042471 h 5795027"/>
                <a:gd name="connsiteX2" fmla="*/ 4282900 w 4282900"/>
                <a:gd name="connsiteY2" fmla="*/ 3441681 h 5795027"/>
                <a:gd name="connsiteX3" fmla="*/ 4282900 w 4282900"/>
                <a:gd name="connsiteY3" fmla="*/ 3746068 h 5795027"/>
                <a:gd name="connsiteX4" fmla="*/ 3723546 w 4282900"/>
                <a:gd name="connsiteY4" fmla="*/ 4939455 h 5795027"/>
                <a:gd name="connsiteX5" fmla="*/ 2332829 w 4282900"/>
                <a:gd name="connsiteY5" fmla="*/ 5630311 h 5795027"/>
                <a:gd name="connsiteX6" fmla="*/ 2137940 w 4282900"/>
                <a:gd name="connsiteY6" fmla="*/ 5795027 h 5795027"/>
                <a:gd name="connsiteX7" fmla="*/ 1950069 w 4282900"/>
                <a:gd name="connsiteY7" fmla="*/ 5630311 h 5795027"/>
                <a:gd name="connsiteX8" fmla="*/ 559353 w 4282900"/>
                <a:gd name="connsiteY8" fmla="*/ 4939455 h 5795027"/>
                <a:gd name="connsiteX9" fmla="*/ 0 w 4282900"/>
                <a:gd name="connsiteY9" fmla="*/ 3746068 h 5795027"/>
                <a:gd name="connsiteX10" fmla="*/ 0 w 4282900"/>
                <a:gd name="connsiteY10" fmla="*/ 3441681 h 5795027"/>
                <a:gd name="connsiteX11" fmla="*/ 0 w 4282900"/>
                <a:gd name="connsiteY11" fmla="*/ 3042471 h 5795027"/>
                <a:gd name="connsiteX12" fmla="*/ 0 w 4282900"/>
                <a:gd name="connsiteY12" fmla="*/ 2752557 h 5795027"/>
                <a:gd name="connsiteX13" fmla="*/ 0 w 4282900"/>
                <a:gd name="connsiteY13" fmla="*/ 2231503 h 5795027"/>
                <a:gd name="connsiteX14" fmla="*/ 0 w 4282900"/>
                <a:gd name="connsiteY14" fmla="*/ 2048959 h 5795027"/>
                <a:gd name="connsiteX15" fmla="*/ 559354 w 4282900"/>
                <a:gd name="connsiteY15" fmla="*/ 855573 h 5795027"/>
                <a:gd name="connsiteX16" fmla="*/ 1950071 w 4282900"/>
                <a:gd name="connsiteY16" fmla="*/ 164715 h 5795027"/>
                <a:gd name="connsiteX17" fmla="*/ 2144960 w 4282900"/>
                <a:gd name="connsiteY17" fmla="*/ 0 h 5795027"/>
                <a:gd name="connsiteX18" fmla="*/ 2332832 w 4282900"/>
                <a:gd name="connsiteY18" fmla="*/ 164715 h 5795027"/>
                <a:gd name="connsiteX19" fmla="*/ 2976290 w 4282900"/>
                <a:gd name="connsiteY19" fmla="*/ 524033 h 5795027"/>
                <a:gd name="connsiteX0" fmla="*/ 4282900 w 4282900"/>
                <a:gd name="connsiteY0" fmla="*/ 3042471 h 5795027"/>
                <a:gd name="connsiteX1" fmla="*/ 4282900 w 4282900"/>
                <a:gd name="connsiteY1" fmla="*/ 3441681 h 5795027"/>
                <a:gd name="connsiteX2" fmla="*/ 4282900 w 4282900"/>
                <a:gd name="connsiteY2" fmla="*/ 3746068 h 5795027"/>
                <a:gd name="connsiteX3" fmla="*/ 3723546 w 4282900"/>
                <a:gd name="connsiteY3" fmla="*/ 4939455 h 5795027"/>
                <a:gd name="connsiteX4" fmla="*/ 2332829 w 4282900"/>
                <a:gd name="connsiteY4" fmla="*/ 5630311 h 5795027"/>
                <a:gd name="connsiteX5" fmla="*/ 2137940 w 4282900"/>
                <a:gd name="connsiteY5" fmla="*/ 5795027 h 5795027"/>
                <a:gd name="connsiteX6" fmla="*/ 1950069 w 4282900"/>
                <a:gd name="connsiteY6" fmla="*/ 5630311 h 5795027"/>
                <a:gd name="connsiteX7" fmla="*/ 559353 w 4282900"/>
                <a:gd name="connsiteY7" fmla="*/ 4939455 h 5795027"/>
                <a:gd name="connsiteX8" fmla="*/ 0 w 4282900"/>
                <a:gd name="connsiteY8" fmla="*/ 3746068 h 5795027"/>
                <a:gd name="connsiteX9" fmla="*/ 0 w 4282900"/>
                <a:gd name="connsiteY9" fmla="*/ 3441681 h 5795027"/>
                <a:gd name="connsiteX10" fmla="*/ 0 w 4282900"/>
                <a:gd name="connsiteY10" fmla="*/ 3042471 h 5795027"/>
                <a:gd name="connsiteX11" fmla="*/ 0 w 4282900"/>
                <a:gd name="connsiteY11" fmla="*/ 2752557 h 5795027"/>
                <a:gd name="connsiteX12" fmla="*/ 0 w 4282900"/>
                <a:gd name="connsiteY12" fmla="*/ 2231503 h 5795027"/>
                <a:gd name="connsiteX13" fmla="*/ 0 w 4282900"/>
                <a:gd name="connsiteY13" fmla="*/ 2048959 h 5795027"/>
                <a:gd name="connsiteX14" fmla="*/ 559354 w 4282900"/>
                <a:gd name="connsiteY14" fmla="*/ 855573 h 5795027"/>
                <a:gd name="connsiteX15" fmla="*/ 1950071 w 4282900"/>
                <a:gd name="connsiteY15" fmla="*/ 164715 h 5795027"/>
                <a:gd name="connsiteX16" fmla="*/ 2144960 w 4282900"/>
                <a:gd name="connsiteY16" fmla="*/ 0 h 5795027"/>
                <a:gd name="connsiteX17" fmla="*/ 2332832 w 4282900"/>
                <a:gd name="connsiteY17" fmla="*/ 164715 h 5795027"/>
                <a:gd name="connsiteX18" fmla="*/ 2976290 w 4282900"/>
                <a:gd name="connsiteY18" fmla="*/ 524033 h 5795027"/>
                <a:gd name="connsiteX0" fmla="*/ 4282900 w 4282900"/>
                <a:gd name="connsiteY0" fmla="*/ 3441681 h 5795027"/>
                <a:gd name="connsiteX1" fmla="*/ 4282900 w 4282900"/>
                <a:gd name="connsiteY1" fmla="*/ 3746068 h 5795027"/>
                <a:gd name="connsiteX2" fmla="*/ 3723546 w 4282900"/>
                <a:gd name="connsiteY2" fmla="*/ 4939455 h 5795027"/>
                <a:gd name="connsiteX3" fmla="*/ 2332829 w 4282900"/>
                <a:gd name="connsiteY3" fmla="*/ 5630311 h 5795027"/>
                <a:gd name="connsiteX4" fmla="*/ 2137940 w 4282900"/>
                <a:gd name="connsiteY4" fmla="*/ 5795027 h 5795027"/>
                <a:gd name="connsiteX5" fmla="*/ 1950069 w 4282900"/>
                <a:gd name="connsiteY5" fmla="*/ 5630311 h 5795027"/>
                <a:gd name="connsiteX6" fmla="*/ 559353 w 4282900"/>
                <a:gd name="connsiteY6" fmla="*/ 4939455 h 5795027"/>
                <a:gd name="connsiteX7" fmla="*/ 0 w 4282900"/>
                <a:gd name="connsiteY7" fmla="*/ 3746068 h 5795027"/>
                <a:gd name="connsiteX8" fmla="*/ 0 w 4282900"/>
                <a:gd name="connsiteY8" fmla="*/ 3441681 h 5795027"/>
                <a:gd name="connsiteX9" fmla="*/ 0 w 4282900"/>
                <a:gd name="connsiteY9" fmla="*/ 3042471 h 5795027"/>
                <a:gd name="connsiteX10" fmla="*/ 0 w 4282900"/>
                <a:gd name="connsiteY10" fmla="*/ 2752557 h 5795027"/>
                <a:gd name="connsiteX11" fmla="*/ 0 w 4282900"/>
                <a:gd name="connsiteY11" fmla="*/ 2231503 h 5795027"/>
                <a:gd name="connsiteX12" fmla="*/ 0 w 4282900"/>
                <a:gd name="connsiteY12" fmla="*/ 2048959 h 5795027"/>
                <a:gd name="connsiteX13" fmla="*/ 559354 w 4282900"/>
                <a:gd name="connsiteY13" fmla="*/ 855573 h 5795027"/>
                <a:gd name="connsiteX14" fmla="*/ 1950071 w 4282900"/>
                <a:gd name="connsiteY14" fmla="*/ 164715 h 5795027"/>
                <a:gd name="connsiteX15" fmla="*/ 2144960 w 4282900"/>
                <a:gd name="connsiteY15" fmla="*/ 0 h 5795027"/>
                <a:gd name="connsiteX16" fmla="*/ 2332832 w 4282900"/>
                <a:gd name="connsiteY16" fmla="*/ 164715 h 5795027"/>
                <a:gd name="connsiteX17" fmla="*/ 2976290 w 4282900"/>
                <a:gd name="connsiteY17" fmla="*/ 524033 h 5795027"/>
                <a:gd name="connsiteX0" fmla="*/ 4282900 w 4282900"/>
                <a:gd name="connsiteY0" fmla="*/ 3441681 h 5795027"/>
                <a:gd name="connsiteX1" fmla="*/ 3723546 w 4282900"/>
                <a:gd name="connsiteY1" fmla="*/ 4939455 h 5795027"/>
                <a:gd name="connsiteX2" fmla="*/ 2332829 w 4282900"/>
                <a:gd name="connsiteY2" fmla="*/ 5630311 h 5795027"/>
                <a:gd name="connsiteX3" fmla="*/ 2137940 w 4282900"/>
                <a:gd name="connsiteY3" fmla="*/ 5795027 h 5795027"/>
                <a:gd name="connsiteX4" fmla="*/ 1950069 w 4282900"/>
                <a:gd name="connsiteY4" fmla="*/ 5630311 h 5795027"/>
                <a:gd name="connsiteX5" fmla="*/ 559353 w 4282900"/>
                <a:gd name="connsiteY5" fmla="*/ 4939455 h 5795027"/>
                <a:gd name="connsiteX6" fmla="*/ 0 w 4282900"/>
                <a:gd name="connsiteY6" fmla="*/ 3746068 h 5795027"/>
                <a:gd name="connsiteX7" fmla="*/ 0 w 4282900"/>
                <a:gd name="connsiteY7" fmla="*/ 3441681 h 5795027"/>
                <a:gd name="connsiteX8" fmla="*/ 0 w 4282900"/>
                <a:gd name="connsiteY8" fmla="*/ 3042471 h 5795027"/>
                <a:gd name="connsiteX9" fmla="*/ 0 w 4282900"/>
                <a:gd name="connsiteY9" fmla="*/ 2752557 h 5795027"/>
                <a:gd name="connsiteX10" fmla="*/ 0 w 4282900"/>
                <a:gd name="connsiteY10" fmla="*/ 2231503 h 5795027"/>
                <a:gd name="connsiteX11" fmla="*/ 0 w 4282900"/>
                <a:gd name="connsiteY11" fmla="*/ 2048959 h 5795027"/>
                <a:gd name="connsiteX12" fmla="*/ 559354 w 4282900"/>
                <a:gd name="connsiteY12" fmla="*/ 855573 h 5795027"/>
                <a:gd name="connsiteX13" fmla="*/ 1950071 w 4282900"/>
                <a:gd name="connsiteY13" fmla="*/ 164715 h 5795027"/>
                <a:gd name="connsiteX14" fmla="*/ 2144960 w 4282900"/>
                <a:gd name="connsiteY14" fmla="*/ 0 h 5795027"/>
                <a:gd name="connsiteX15" fmla="*/ 2332832 w 4282900"/>
                <a:gd name="connsiteY15" fmla="*/ 164715 h 5795027"/>
                <a:gd name="connsiteX16" fmla="*/ 2976290 w 4282900"/>
                <a:gd name="connsiteY16" fmla="*/ 524033 h 5795027"/>
                <a:gd name="connsiteX0" fmla="*/ 3723546 w 3723546"/>
                <a:gd name="connsiteY0" fmla="*/ 4939455 h 5795027"/>
                <a:gd name="connsiteX1" fmla="*/ 2332829 w 3723546"/>
                <a:gd name="connsiteY1" fmla="*/ 5630311 h 5795027"/>
                <a:gd name="connsiteX2" fmla="*/ 2137940 w 3723546"/>
                <a:gd name="connsiteY2" fmla="*/ 5795027 h 5795027"/>
                <a:gd name="connsiteX3" fmla="*/ 1950069 w 3723546"/>
                <a:gd name="connsiteY3" fmla="*/ 5630311 h 5795027"/>
                <a:gd name="connsiteX4" fmla="*/ 559353 w 3723546"/>
                <a:gd name="connsiteY4" fmla="*/ 4939455 h 5795027"/>
                <a:gd name="connsiteX5" fmla="*/ 0 w 3723546"/>
                <a:gd name="connsiteY5" fmla="*/ 3746068 h 5795027"/>
                <a:gd name="connsiteX6" fmla="*/ 0 w 3723546"/>
                <a:gd name="connsiteY6" fmla="*/ 3441681 h 5795027"/>
                <a:gd name="connsiteX7" fmla="*/ 0 w 3723546"/>
                <a:gd name="connsiteY7" fmla="*/ 3042471 h 5795027"/>
                <a:gd name="connsiteX8" fmla="*/ 0 w 3723546"/>
                <a:gd name="connsiteY8" fmla="*/ 2752557 h 5795027"/>
                <a:gd name="connsiteX9" fmla="*/ 0 w 3723546"/>
                <a:gd name="connsiteY9" fmla="*/ 2231503 h 5795027"/>
                <a:gd name="connsiteX10" fmla="*/ 0 w 3723546"/>
                <a:gd name="connsiteY10" fmla="*/ 2048959 h 5795027"/>
                <a:gd name="connsiteX11" fmla="*/ 559354 w 3723546"/>
                <a:gd name="connsiteY11" fmla="*/ 855573 h 5795027"/>
                <a:gd name="connsiteX12" fmla="*/ 1950071 w 3723546"/>
                <a:gd name="connsiteY12" fmla="*/ 164715 h 5795027"/>
                <a:gd name="connsiteX13" fmla="*/ 2144960 w 3723546"/>
                <a:gd name="connsiteY13" fmla="*/ 0 h 5795027"/>
                <a:gd name="connsiteX14" fmla="*/ 2332832 w 3723546"/>
                <a:gd name="connsiteY14" fmla="*/ 164715 h 5795027"/>
                <a:gd name="connsiteX15" fmla="*/ 2976290 w 3723546"/>
                <a:gd name="connsiteY15" fmla="*/ 524033 h 5795027"/>
                <a:gd name="connsiteX0" fmla="*/ 3723546 w 3723546"/>
                <a:gd name="connsiteY0" fmla="*/ 4939455 h 5795027"/>
                <a:gd name="connsiteX1" fmla="*/ 2989878 w 3723546"/>
                <a:gd name="connsiteY1" fmla="*/ 5266109 h 5795027"/>
                <a:gd name="connsiteX2" fmla="*/ 2332829 w 3723546"/>
                <a:gd name="connsiteY2" fmla="*/ 5630311 h 5795027"/>
                <a:gd name="connsiteX3" fmla="*/ 2137940 w 3723546"/>
                <a:gd name="connsiteY3" fmla="*/ 5795027 h 5795027"/>
                <a:gd name="connsiteX4" fmla="*/ 1950069 w 3723546"/>
                <a:gd name="connsiteY4" fmla="*/ 5630311 h 5795027"/>
                <a:gd name="connsiteX5" fmla="*/ 559353 w 3723546"/>
                <a:gd name="connsiteY5" fmla="*/ 4939455 h 5795027"/>
                <a:gd name="connsiteX6" fmla="*/ 0 w 3723546"/>
                <a:gd name="connsiteY6" fmla="*/ 3746068 h 5795027"/>
                <a:gd name="connsiteX7" fmla="*/ 0 w 3723546"/>
                <a:gd name="connsiteY7" fmla="*/ 3441681 h 5795027"/>
                <a:gd name="connsiteX8" fmla="*/ 0 w 3723546"/>
                <a:gd name="connsiteY8" fmla="*/ 3042471 h 5795027"/>
                <a:gd name="connsiteX9" fmla="*/ 0 w 3723546"/>
                <a:gd name="connsiteY9" fmla="*/ 2752557 h 5795027"/>
                <a:gd name="connsiteX10" fmla="*/ 0 w 3723546"/>
                <a:gd name="connsiteY10" fmla="*/ 2231503 h 5795027"/>
                <a:gd name="connsiteX11" fmla="*/ 0 w 3723546"/>
                <a:gd name="connsiteY11" fmla="*/ 2048959 h 5795027"/>
                <a:gd name="connsiteX12" fmla="*/ 559354 w 3723546"/>
                <a:gd name="connsiteY12" fmla="*/ 855573 h 5795027"/>
                <a:gd name="connsiteX13" fmla="*/ 1950071 w 3723546"/>
                <a:gd name="connsiteY13" fmla="*/ 164715 h 5795027"/>
                <a:gd name="connsiteX14" fmla="*/ 2144960 w 3723546"/>
                <a:gd name="connsiteY14" fmla="*/ 0 h 5795027"/>
                <a:gd name="connsiteX15" fmla="*/ 2332832 w 3723546"/>
                <a:gd name="connsiteY15" fmla="*/ 164715 h 5795027"/>
                <a:gd name="connsiteX16" fmla="*/ 2976290 w 3723546"/>
                <a:gd name="connsiteY16"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89878 w 2989878"/>
                <a:gd name="connsiteY0" fmla="*/ 5266109 h 5795027"/>
                <a:gd name="connsiteX1" fmla="*/ 2332829 w 2989878"/>
                <a:gd name="connsiteY1" fmla="*/ 5630311 h 5795027"/>
                <a:gd name="connsiteX2" fmla="*/ 2137940 w 2989878"/>
                <a:gd name="connsiteY2" fmla="*/ 5795027 h 5795027"/>
                <a:gd name="connsiteX3" fmla="*/ 1950069 w 2989878"/>
                <a:gd name="connsiteY3" fmla="*/ 5630311 h 5795027"/>
                <a:gd name="connsiteX4" fmla="*/ 559353 w 2989878"/>
                <a:gd name="connsiteY4" fmla="*/ 4939455 h 5795027"/>
                <a:gd name="connsiteX5" fmla="*/ 0 w 2989878"/>
                <a:gd name="connsiteY5" fmla="*/ 3746068 h 5795027"/>
                <a:gd name="connsiteX6" fmla="*/ 0 w 2989878"/>
                <a:gd name="connsiteY6" fmla="*/ 3441681 h 5795027"/>
                <a:gd name="connsiteX7" fmla="*/ 0 w 2989878"/>
                <a:gd name="connsiteY7" fmla="*/ 3042471 h 5795027"/>
                <a:gd name="connsiteX8" fmla="*/ 0 w 2989878"/>
                <a:gd name="connsiteY8" fmla="*/ 2752557 h 5795027"/>
                <a:gd name="connsiteX9" fmla="*/ 0 w 2989878"/>
                <a:gd name="connsiteY9" fmla="*/ 2231503 h 5795027"/>
                <a:gd name="connsiteX10" fmla="*/ 0 w 2989878"/>
                <a:gd name="connsiteY10" fmla="*/ 2048959 h 5795027"/>
                <a:gd name="connsiteX11" fmla="*/ 559354 w 2989878"/>
                <a:gd name="connsiteY11" fmla="*/ 855573 h 5795027"/>
                <a:gd name="connsiteX12" fmla="*/ 1950071 w 2989878"/>
                <a:gd name="connsiteY12" fmla="*/ 164715 h 5795027"/>
                <a:gd name="connsiteX13" fmla="*/ 2144960 w 2989878"/>
                <a:gd name="connsiteY13" fmla="*/ 0 h 5795027"/>
                <a:gd name="connsiteX14" fmla="*/ 2332832 w 2989878"/>
                <a:gd name="connsiteY14" fmla="*/ 164715 h 5795027"/>
                <a:gd name="connsiteX15" fmla="*/ 2976290 w 2989878"/>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76290"/>
                <a:gd name="connsiteY0" fmla="*/ 5266109 h 5795027"/>
                <a:gd name="connsiteX1" fmla="*/ 2332829 w 2976290"/>
                <a:gd name="connsiteY1" fmla="*/ 5630311 h 5795027"/>
                <a:gd name="connsiteX2" fmla="*/ 2137940 w 2976290"/>
                <a:gd name="connsiteY2" fmla="*/ 5795027 h 5795027"/>
                <a:gd name="connsiteX3" fmla="*/ 1950069 w 2976290"/>
                <a:gd name="connsiteY3" fmla="*/ 5630311 h 5795027"/>
                <a:gd name="connsiteX4" fmla="*/ 559353 w 2976290"/>
                <a:gd name="connsiteY4" fmla="*/ 4939455 h 5795027"/>
                <a:gd name="connsiteX5" fmla="*/ 0 w 2976290"/>
                <a:gd name="connsiteY5" fmla="*/ 3746068 h 5795027"/>
                <a:gd name="connsiteX6" fmla="*/ 0 w 2976290"/>
                <a:gd name="connsiteY6" fmla="*/ 3441681 h 5795027"/>
                <a:gd name="connsiteX7" fmla="*/ 0 w 2976290"/>
                <a:gd name="connsiteY7" fmla="*/ 3042471 h 5795027"/>
                <a:gd name="connsiteX8" fmla="*/ 0 w 2976290"/>
                <a:gd name="connsiteY8" fmla="*/ 2752557 h 5795027"/>
                <a:gd name="connsiteX9" fmla="*/ 0 w 2976290"/>
                <a:gd name="connsiteY9" fmla="*/ 2231503 h 5795027"/>
                <a:gd name="connsiteX10" fmla="*/ 0 w 2976290"/>
                <a:gd name="connsiteY10" fmla="*/ 2048959 h 5795027"/>
                <a:gd name="connsiteX11" fmla="*/ 559354 w 2976290"/>
                <a:gd name="connsiteY11" fmla="*/ 855573 h 5795027"/>
                <a:gd name="connsiteX12" fmla="*/ 1950071 w 2976290"/>
                <a:gd name="connsiteY12" fmla="*/ 164715 h 5795027"/>
                <a:gd name="connsiteX13" fmla="*/ 2144960 w 2976290"/>
                <a:gd name="connsiteY13" fmla="*/ 0 h 5795027"/>
                <a:gd name="connsiteX14" fmla="*/ 2332832 w 2976290"/>
                <a:gd name="connsiteY14" fmla="*/ 164715 h 5795027"/>
                <a:gd name="connsiteX15" fmla="*/ 2976290 w 2976290"/>
                <a:gd name="connsiteY15" fmla="*/ 524033 h 5795027"/>
                <a:gd name="connsiteX0" fmla="*/ 2955049 w 2987296"/>
                <a:gd name="connsiteY0" fmla="*/ 5266109 h 5795027"/>
                <a:gd name="connsiteX1" fmla="*/ 2332829 w 2987296"/>
                <a:gd name="connsiteY1" fmla="*/ 5630311 h 5795027"/>
                <a:gd name="connsiteX2" fmla="*/ 2137940 w 2987296"/>
                <a:gd name="connsiteY2" fmla="*/ 5795027 h 5795027"/>
                <a:gd name="connsiteX3" fmla="*/ 1950069 w 2987296"/>
                <a:gd name="connsiteY3" fmla="*/ 5630311 h 5795027"/>
                <a:gd name="connsiteX4" fmla="*/ 559353 w 2987296"/>
                <a:gd name="connsiteY4" fmla="*/ 4939455 h 5795027"/>
                <a:gd name="connsiteX5" fmla="*/ 0 w 2987296"/>
                <a:gd name="connsiteY5" fmla="*/ 3746068 h 5795027"/>
                <a:gd name="connsiteX6" fmla="*/ 0 w 2987296"/>
                <a:gd name="connsiteY6" fmla="*/ 3441681 h 5795027"/>
                <a:gd name="connsiteX7" fmla="*/ 0 w 2987296"/>
                <a:gd name="connsiteY7" fmla="*/ 3042471 h 5795027"/>
                <a:gd name="connsiteX8" fmla="*/ 0 w 2987296"/>
                <a:gd name="connsiteY8" fmla="*/ 2752557 h 5795027"/>
                <a:gd name="connsiteX9" fmla="*/ 0 w 2987296"/>
                <a:gd name="connsiteY9" fmla="*/ 2231503 h 5795027"/>
                <a:gd name="connsiteX10" fmla="*/ 0 w 2987296"/>
                <a:gd name="connsiteY10" fmla="*/ 2048959 h 5795027"/>
                <a:gd name="connsiteX11" fmla="*/ 559354 w 2987296"/>
                <a:gd name="connsiteY11" fmla="*/ 855573 h 5795027"/>
                <a:gd name="connsiteX12" fmla="*/ 1950071 w 2987296"/>
                <a:gd name="connsiteY12" fmla="*/ 164715 h 5795027"/>
                <a:gd name="connsiteX13" fmla="*/ 2144960 w 2987296"/>
                <a:gd name="connsiteY13" fmla="*/ 0 h 5795027"/>
                <a:gd name="connsiteX14" fmla="*/ 2332832 w 2987296"/>
                <a:gd name="connsiteY14" fmla="*/ 164715 h 5795027"/>
                <a:gd name="connsiteX15" fmla="*/ 2987296 w 2987296"/>
                <a:gd name="connsiteY15" fmla="*/ 557051 h 5795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987296" h="5795027">
                  <a:moveTo>
                    <a:pt x="2955049" y="5266109"/>
                  </a:moveTo>
                  <a:cubicBezTo>
                    <a:pt x="2737194" y="5332489"/>
                    <a:pt x="2474819" y="5542158"/>
                    <a:pt x="2332829" y="5630311"/>
                  </a:cubicBezTo>
                  <a:lnTo>
                    <a:pt x="2137940" y="5795027"/>
                  </a:lnTo>
                  <a:lnTo>
                    <a:pt x="1950069" y="5630311"/>
                  </a:lnTo>
                  <a:cubicBezTo>
                    <a:pt x="1484225" y="5270318"/>
                    <a:pt x="959280" y="5171158"/>
                    <a:pt x="559353" y="4939455"/>
                  </a:cubicBezTo>
                  <a:cubicBezTo>
                    <a:pt x="174796" y="4670559"/>
                    <a:pt x="0" y="4362177"/>
                    <a:pt x="0" y="3746068"/>
                  </a:cubicBezTo>
                  <a:lnTo>
                    <a:pt x="0" y="3441681"/>
                  </a:lnTo>
                  <a:lnTo>
                    <a:pt x="0" y="3042471"/>
                  </a:lnTo>
                  <a:lnTo>
                    <a:pt x="0" y="2752557"/>
                  </a:lnTo>
                  <a:lnTo>
                    <a:pt x="0" y="2231503"/>
                  </a:lnTo>
                  <a:lnTo>
                    <a:pt x="0" y="2048959"/>
                  </a:lnTo>
                  <a:cubicBezTo>
                    <a:pt x="0" y="1432851"/>
                    <a:pt x="174797" y="1124469"/>
                    <a:pt x="559354" y="855573"/>
                  </a:cubicBezTo>
                  <a:cubicBezTo>
                    <a:pt x="959283" y="623869"/>
                    <a:pt x="1484227" y="524709"/>
                    <a:pt x="1950071" y="164715"/>
                  </a:cubicBezTo>
                  <a:lnTo>
                    <a:pt x="2144960" y="0"/>
                  </a:lnTo>
                  <a:lnTo>
                    <a:pt x="2332832" y="164715"/>
                  </a:lnTo>
                  <a:cubicBezTo>
                    <a:pt x="2471387" y="252054"/>
                    <a:pt x="2755510" y="441908"/>
                    <a:pt x="2987296" y="557051"/>
                  </a:cubicBezTo>
                </a:path>
              </a:pathLst>
            </a:custGeom>
            <a:noFill/>
            <a:ln w="25400" cap="rnd">
              <a:solidFill>
                <a:schemeClr val="bg2">
                  <a:lumMod val="75000"/>
                  <a:alpha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Placeholder 1">
            <a:extLst>
              <a:ext uri="{FF2B5EF4-FFF2-40B4-BE49-F238E27FC236}">
                <a16:creationId xmlns:a16="http://schemas.microsoft.com/office/drawing/2014/main" xmlns="" id="{7E11B74D-DF90-4993-88AE-4D05C91F2A96}"/>
              </a:ext>
            </a:extLst>
          </p:cNvPr>
          <p:cNvSpPr>
            <a:spLocks noGrp="1"/>
          </p:cNvSpPr>
          <p:nvPr>
            <p:ph type="title"/>
          </p:nvPr>
        </p:nvSpPr>
        <p:spPr>
          <a:xfrm>
            <a:off x="966744" y="959587"/>
            <a:ext cx="9076329" cy="106427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E79B3DE9-A495-4E75-819D-E0B2E5505072}"/>
              </a:ext>
            </a:extLst>
          </p:cNvPr>
          <p:cNvSpPr>
            <a:spLocks noGrp="1"/>
          </p:cNvSpPr>
          <p:nvPr>
            <p:ph type="body" idx="1"/>
          </p:nvPr>
        </p:nvSpPr>
        <p:spPr>
          <a:xfrm>
            <a:off x="966744" y="2248257"/>
            <a:ext cx="9076329" cy="365015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F02430AC-DB07-423B-A52A-0065639AFE68}"/>
              </a:ext>
            </a:extLst>
          </p:cNvPr>
          <p:cNvSpPr>
            <a:spLocks noGrp="1"/>
          </p:cNvSpPr>
          <p:nvPr>
            <p:ph type="dt" sz="half" idx="2"/>
          </p:nvPr>
        </p:nvSpPr>
        <p:spPr>
          <a:xfrm>
            <a:off x="8266975" y="6356350"/>
            <a:ext cx="2960914"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11008460-8B2F-4AAA-A4E2-10730069204C}" type="datetimeFigureOut">
              <a:rPr lang="en-US" smtClean="0"/>
              <a:pPr/>
              <a:t>7/19/2023</a:t>
            </a:fld>
            <a:endParaRPr lang="en-US" dirty="0"/>
          </a:p>
        </p:txBody>
      </p:sp>
      <p:sp>
        <p:nvSpPr>
          <p:cNvPr id="5" name="Footer Placeholder 4">
            <a:extLst>
              <a:ext uri="{FF2B5EF4-FFF2-40B4-BE49-F238E27FC236}">
                <a16:creationId xmlns:a16="http://schemas.microsoft.com/office/drawing/2014/main" xmlns="" id="{485FAFC9-FA18-4C55-8C92-B17603CAEEDC}"/>
              </a:ext>
            </a:extLst>
          </p:cNvPr>
          <p:cNvSpPr>
            <a:spLocks noGrp="1"/>
          </p:cNvSpPr>
          <p:nvPr>
            <p:ph type="ftr" sz="quarter" idx="3"/>
          </p:nvPr>
        </p:nvSpPr>
        <p:spPr>
          <a:xfrm>
            <a:off x="966745" y="501128"/>
            <a:ext cx="3311342" cy="365125"/>
          </a:xfrm>
          <a:prstGeom prst="rect">
            <a:avLst/>
          </a:prstGeom>
        </p:spPr>
        <p:txBody>
          <a:bodyPr vert="horz" lIns="91440" tIns="45720" rIns="91440" bIns="45720" rtlCol="0" anchor="ctr"/>
          <a:lstStyle>
            <a:lvl1pPr algn="l">
              <a:defRPr sz="1000" i="0">
                <a:solidFill>
                  <a:schemeClr val="tx2">
                    <a:alpha val="85000"/>
                  </a:schemeClr>
                </a:solidFill>
              </a:defRPr>
            </a:lvl1pPr>
          </a:lstStyle>
          <a:p>
            <a:endParaRPr lang="en-US" dirty="0"/>
          </a:p>
        </p:txBody>
      </p:sp>
      <p:sp>
        <p:nvSpPr>
          <p:cNvPr id="6" name="Slide Number Placeholder 5">
            <a:extLst>
              <a:ext uri="{FF2B5EF4-FFF2-40B4-BE49-F238E27FC236}">
                <a16:creationId xmlns:a16="http://schemas.microsoft.com/office/drawing/2014/main" xmlns="" id="{67D5A493-61FB-4764-90B6-8CC218A781C9}"/>
              </a:ext>
            </a:extLst>
          </p:cNvPr>
          <p:cNvSpPr>
            <a:spLocks noGrp="1"/>
          </p:cNvSpPr>
          <p:nvPr>
            <p:ph type="sldNum" sz="quarter" idx="4"/>
          </p:nvPr>
        </p:nvSpPr>
        <p:spPr>
          <a:xfrm>
            <a:off x="11239498" y="6356350"/>
            <a:ext cx="515479" cy="365125"/>
          </a:xfrm>
          <a:prstGeom prst="rect">
            <a:avLst/>
          </a:prstGeom>
        </p:spPr>
        <p:txBody>
          <a:bodyPr vert="horz" lIns="91440" tIns="45720" rIns="91440" bIns="45720" rtlCol="0" anchor="ctr"/>
          <a:lstStyle>
            <a:lvl1pPr algn="r">
              <a:defRPr sz="1000" i="0">
                <a:solidFill>
                  <a:schemeClr val="tx2">
                    <a:alpha val="85000"/>
                  </a:schemeClr>
                </a:solidFill>
              </a:defRPr>
            </a:lvl1pPr>
          </a:lstStyle>
          <a:p>
            <a:fld id="{0946259B-8396-46CD-AD42-FDEDA89DA278}" type="slidenum">
              <a:rPr lang="en-US" smtClean="0"/>
              <a:pPr/>
              <a:t>‹#›</a:t>
            </a:fld>
            <a:endParaRPr lang="en-US" dirty="0"/>
          </a:p>
        </p:txBody>
      </p:sp>
    </p:spTree>
    <p:extLst>
      <p:ext uri="{BB962C8B-B14F-4D97-AF65-F5344CB8AC3E}">
        <p14:creationId xmlns:p14="http://schemas.microsoft.com/office/powerpoint/2010/main" val="1165339711"/>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7" r:id="rId6"/>
    <p:sldLayoutId id="2147483732" r:id="rId7"/>
    <p:sldLayoutId id="2147483733" r:id="rId8"/>
    <p:sldLayoutId id="2147483734" r:id="rId9"/>
    <p:sldLayoutId id="2147483736" r:id="rId10"/>
    <p:sldLayoutId id="2147483735"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1000"/>
        </a:spcBef>
        <a:buSzPct val="150000"/>
        <a:buFont typeface="Goudy Old Style" panose="02020502050305020303" pitchFamily="18" charset="0"/>
        <a:buChar char="∙"/>
        <a:defRPr sz="2000" kern="1200">
          <a:solidFill>
            <a:schemeClr val="tx2"/>
          </a:solidFill>
          <a:latin typeface="+mn-lt"/>
          <a:ea typeface="+mn-ea"/>
          <a:cs typeface="+mn-cs"/>
        </a:defRPr>
      </a:lvl1pPr>
      <a:lvl2pPr marL="274320" indent="0" algn="l" defTabSz="914400" rtl="0" eaLnBrk="1" latinLnBrk="0" hangingPunct="1">
        <a:lnSpc>
          <a:spcPct val="110000"/>
        </a:lnSpc>
        <a:spcBef>
          <a:spcPts val="500"/>
        </a:spcBef>
        <a:buFontTx/>
        <a:buNone/>
        <a:defRPr sz="1800" kern="1200">
          <a:solidFill>
            <a:schemeClr val="tx2"/>
          </a:solidFill>
          <a:latin typeface="+mn-lt"/>
          <a:ea typeface="+mn-ea"/>
          <a:cs typeface="+mn-cs"/>
        </a:defRPr>
      </a:lvl2pPr>
      <a:lvl3pPr marL="548640" indent="-228600" algn="l" defTabSz="914400" rtl="0" eaLnBrk="1" latinLnBrk="0" hangingPunct="1">
        <a:lnSpc>
          <a:spcPct val="110000"/>
        </a:lnSpc>
        <a:spcBef>
          <a:spcPts val="500"/>
        </a:spcBef>
        <a:buSzPct val="150000"/>
        <a:buFont typeface="Goudy Old Style" panose="02020502050305020303" pitchFamily="18" charset="0"/>
        <a:buChar char="∙"/>
        <a:defRPr sz="1600" kern="1200">
          <a:solidFill>
            <a:schemeClr val="tx2"/>
          </a:solidFill>
          <a:latin typeface="+mn-lt"/>
          <a:ea typeface="+mn-ea"/>
          <a:cs typeface="+mn-cs"/>
        </a:defRPr>
      </a:lvl3pPr>
      <a:lvl4pPr marL="594360" indent="0" algn="l" defTabSz="914400" rtl="0" eaLnBrk="1" latinLnBrk="0" hangingPunct="1">
        <a:lnSpc>
          <a:spcPct val="110000"/>
        </a:lnSpc>
        <a:spcBef>
          <a:spcPts val="500"/>
        </a:spcBef>
        <a:buFontTx/>
        <a:buNone/>
        <a:defRPr sz="1400" kern="1200">
          <a:solidFill>
            <a:schemeClr val="tx2"/>
          </a:solidFill>
          <a:latin typeface="+mn-lt"/>
          <a:ea typeface="+mn-ea"/>
          <a:cs typeface="+mn-cs"/>
        </a:defRPr>
      </a:lvl4pPr>
      <a:lvl5pPr marL="822960" indent="-228600" algn="l" defTabSz="914400" rtl="0" eaLnBrk="1" latinLnBrk="0" hangingPunct="1">
        <a:lnSpc>
          <a:spcPct val="110000"/>
        </a:lnSpc>
        <a:spcBef>
          <a:spcPts val="500"/>
        </a:spcBef>
        <a:buSzPct val="150000"/>
        <a:buFont typeface="Goudy Old Style" panose="02020502050305020303" pitchFamily="18"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religionunplugged.com/news/2021/3/11/are-we-all-evangelicals-now-how-the-term-has-grown-to-blur-theology-and-ideology" TargetMode="External"/><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xmlns="" id="{3CF1A380-6089-BB41-8F3A-4DC5336F2AE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F6CBB117-E5F2-84FE-EAEE-949ECEF25422}"/>
              </a:ext>
            </a:extLst>
          </p:cNvPr>
          <p:cNvSpPr>
            <a:spLocks noGrp="1"/>
          </p:cNvSpPr>
          <p:nvPr>
            <p:ph type="ctrTitle"/>
          </p:nvPr>
        </p:nvSpPr>
        <p:spPr>
          <a:xfrm>
            <a:off x="952500" y="1191885"/>
            <a:ext cx="5143500" cy="2554487"/>
          </a:xfrm>
        </p:spPr>
        <p:txBody>
          <a:bodyPr anchor="b">
            <a:normAutofit/>
          </a:bodyPr>
          <a:lstStyle/>
          <a:p>
            <a:pPr algn="ctr"/>
            <a:r>
              <a:rPr lang="en-US" dirty="0"/>
              <a:t>Christian Culture or Christian Identity</a:t>
            </a:r>
          </a:p>
        </p:txBody>
      </p:sp>
      <p:sp>
        <p:nvSpPr>
          <p:cNvPr id="3" name="Subtitle 2">
            <a:extLst>
              <a:ext uri="{FF2B5EF4-FFF2-40B4-BE49-F238E27FC236}">
                <a16:creationId xmlns:a16="http://schemas.microsoft.com/office/drawing/2014/main" xmlns="" id="{B865A178-E19D-2828-9B4E-BF74FF5B9BF0}"/>
              </a:ext>
            </a:extLst>
          </p:cNvPr>
          <p:cNvSpPr>
            <a:spLocks noGrp="1"/>
          </p:cNvSpPr>
          <p:nvPr>
            <p:ph type="subTitle" idx="1"/>
          </p:nvPr>
        </p:nvSpPr>
        <p:spPr>
          <a:xfrm>
            <a:off x="952500" y="3949333"/>
            <a:ext cx="5143500" cy="1432914"/>
          </a:xfrm>
        </p:spPr>
        <p:txBody>
          <a:bodyPr anchor="t">
            <a:normAutofit/>
          </a:bodyPr>
          <a:lstStyle/>
          <a:p>
            <a:pPr algn="ctr"/>
            <a:endParaRPr lang="en-US" dirty="0"/>
          </a:p>
        </p:txBody>
      </p:sp>
      <p:sp>
        <p:nvSpPr>
          <p:cNvPr id="1033" name="Freeform: Shape 1032">
            <a:extLst>
              <a:ext uri="{FF2B5EF4-FFF2-40B4-BE49-F238E27FC236}">
                <a16:creationId xmlns:a16="http://schemas.microsoft.com/office/drawing/2014/main" xmlns="" id="{B17C82BA-B31E-489C-9E34-F04CE452639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038834" y="722659"/>
            <a:ext cx="4014345" cy="5291886"/>
          </a:xfrm>
          <a:custGeom>
            <a:avLst/>
            <a:gdLst>
              <a:gd name="connsiteX0" fmla="*/ 2010463 w 4014345"/>
              <a:gd name="connsiteY0" fmla="*/ 0 h 5302828"/>
              <a:gd name="connsiteX1" fmla="*/ 2186554 w 4014345"/>
              <a:gd name="connsiteY1" fmla="*/ 153908 h 5302828"/>
              <a:gd name="connsiteX2" fmla="*/ 3490066 w 4014345"/>
              <a:gd name="connsiteY2" fmla="*/ 799434 h 5302828"/>
              <a:gd name="connsiteX3" fmla="*/ 4014345 w 4014345"/>
              <a:gd name="connsiteY3" fmla="*/ 1914517 h 5302828"/>
              <a:gd name="connsiteX4" fmla="*/ 4014344 w 4014345"/>
              <a:gd name="connsiteY4" fmla="*/ 2588099 h 5302828"/>
              <a:gd name="connsiteX5" fmla="*/ 4009930 w 4014345"/>
              <a:gd name="connsiteY5" fmla="*/ 5302828 h 5302828"/>
              <a:gd name="connsiteX6" fmla="*/ 4415 w 4014345"/>
              <a:gd name="connsiteY6" fmla="*/ 5302828 h 5302828"/>
              <a:gd name="connsiteX7" fmla="*/ 0 w 4014345"/>
              <a:gd name="connsiteY7" fmla="*/ 2588099 h 5302828"/>
              <a:gd name="connsiteX8" fmla="*/ 1 w 4014345"/>
              <a:gd name="connsiteY8" fmla="*/ 1914517 h 5302828"/>
              <a:gd name="connsiteX9" fmla="*/ 524282 w 4014345"/>
              <a:gd name="connsiteY9" fmla="*/ 799434 h 5302828"/>
              <a:gd name="connsiteX10" fmla="*/ 1827794 w 4014345"/>
              <a:gd name="connsiteY10" fmla="*/ 153908 h 5302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014345" h="5302828">
                <a:moveTo>
                  <a:pt x="2010463" y="0"/>
                </a:moveTo>
                <a:lnTo>
                  <a:pt x="2186554" y="153908"/>
                </a:lnTo>
                <a:cubicBezTo>
                  <a:pt x="2623188" y="490280"/>
                  <a:pt x="3115215" y="582934"/>
                  <a:pt x="3490066" y="799434"/>
                </a:cubicBezTo>
                <a:cubicBezTo>
                  <a:pt x="3850510" y="1050687"/>
                  <a:pt x="4014345" y="1338834"/>
                  <a:pt x="4014345" y="1914517"/>
                </a:cubicBezTo>
                <a:cubicBezTo>
                  <a:pt x="4014345" y="2139044"/>
                  <a:pt x="4014344" y="2363572"/>
                  <a:pt x="4014344" y="2588099"/>
                </a:cubicBezTo>
                <a:lnTo>
                  <a:pt x="4009930" y="5302828"/>
                </a:lnTo>
                <a:lnTo>
                  <a:pt x="4415" y="5302828"/>
                </a:lnTo>
                <a:lnTo>
                  <a:pt x="0" y="2588099"/>
                </a:lnTo>
                <a:cubicBezTo>
                  <a:pt x="0" y="2363572"/>
                  <a:pt x="1" y="2139044"/>
                  <a:pt x="1" y="1914517"/>
                </a:cubicBezTo>
                <a:cubicBezTo>
                  <a:pt x="1" y="1338834"/>
                  <a:pt x="163838" y="1050687"/>
                  <a:pt x="524282" y="799434"/>
                </a:cubicBezTo>
                <a:cubicBezTo>
                  <a:pt x="899134" y="582934"/>
                  <a:pt x="1391162" y="490280"/>
                  <a:pt x="1827794" y="153908"/>
                </a:cubicBezTo>
                <a:close/>
              </a:path>
            </a:pathLst>
          </a:custGeom>
          <a:noFill/>
          <a:ln w="25400" cap="rnd">
            <a:solidFill>
              <a:schemeClr val="bg2">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4031144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64CB3E-1BF6-0C15-2B12-879BF9EC4B63}"/>
              </a:ext>
            </a:extLst>
          </p:cNvPr>
          <p:cNvSpPr>
            <a:spLocks noGrp="1"/>
          </p:cNvSpPr>
          <p:nvPr>
            <p:ph type="title"/>
          </p:nvPr>
        </p:nvSpPr>
        <p:spPr/>
        <p:txBody>
          <a:bodyPr/>
          <a:lstStyle/>
          <a:p>
            <a:r>
              <a:rPr lang="en-US" dirty="0"/>
              <a:t>What I’m NOT Saying</a:t>
            </a:r>
          </a:p>
        </p:txBody>
      </p:sp>
      <p:sp>
        <p:nvSpPr>
          <p:cNvPr id="3" name="Content Placeholder 2">
            <a:extLst>
              <a:ext uri="{FF2B5EF4-FFF2-40B4-BE49-F238E27FC236}">
                <a16:creationId xmlns:a16="http://schemas.microsoft.com/office/drawing/2014/main" xmlns="" id="{B190C3B0-16FE-F358-9DEB-D340165BC5BA}"/>
              </a:ext>
            </a:extLst>
          </p:cNvPr>
          <p:cNvSpPr>
            <a:spLocks noGrp="1"/>
          </p:cNvSpPr>
          <p:nvPr>
            <p:ph idx="1"/>
          </p:nvPr>
        </p:nvSpPr>
        <p:spPr/>
        <p:txBody>
          <a:bodyPr>
            <a:normAutofit/>
          </a:bodyPr>
          <a:lstStyle/>
          <a:p>
            <a:r>
              <a:rPr lang="en-US" sz="3200" dirty="0"/>
              <a:t>That you should rid yourself of all cultural trappings–that’s impossible.</a:t>
            </a:r>
          </a:p>
          <a:p>
            <a:r>
              <a:rPr lang="en-US" sz="3200" dirty="0"/>
              <a:t>That you can’t hold conservative Christian values, or vote a certain way. (Cf. Jerusalem church)</a:t>
            </a:r>
          </a:p>
          <a:p>
            <a:r>
              <a:rPr lang="en-US" sz="3200" dirty="0"/>
              <a:t>That we should create new Christian culture defined by entirely by its rejection of current Christian culture</a:t>
            </a:r>
          </a:p>
        </p:txBody>
      </p:sp>
    </p:spTree>
    <p:extLst>
      <p:ext uri="{BB962C8B-B14F-4D97-AF65-F5344CB8AC3E}">
        <p14:creationId xmlns:p14="http://schemas.microsoft.com/office/powerpoint/2010/main" val="4271169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64CB3E-1BF6-0C15-2B12-879BF9EC4B63}"/>
              </a:ext>
            </a:extLst>
          </p:cNvPr>
          <p:cNvSpPr>
            <a:spLocks noGrp="1"/>
          </p:cNvSpPr>
          <p:nvPr>
            <p:ph type="title"/>
          </p:nvPr>
        </p:nvSpPr>
        <p:spPr/>
        <p:txBody>
          <a:bodyPr/>
          <a:lstStyle/>
          <a:p>
            <a:r>
              <a:rPr lang="en-US" dirty="0"/>
              <a:t>From Culture to Identity</a:t>
            </a:r>
          </a:p>
        </p:txBody>
      </p:sp>
      <p:sp>
        <p:nvSpPr>
          <p:cNvPr id="3" name="Content Placeholder 2">
            <a:extLst>
              <a:ext uri="{FF2B5EF4-FFF2-40B4-BE49-F238E27FC236}">
                <a16:creationId xmlns:a16="http://schemas.microsoft.com/office/drawing/2014/main" xmlns="" id="{B190C3B0-16FE-F358-9DEB-D340165BC5BA}"/>
              </a:ext>
            </a:extLst>
          </p:cNvPr>
          <p:cNvSpPr>
            <a:spLocks noGrp="1"/>
          </p:cNvSpPr>
          <p:nvPr>
            <p:ph idx="1"/>
          </p:nvPr>
        </p:nvSpPr>
        <p:spPr/>
        <p:txBody>
          <a:bodyPr>
            <a:normAutofit lnSpcReduction="10000"/>
          </a:bodyPr>
          <a:lstStyle/>
          <a:p>
            <a:pPr marL="0" indent="0">
              <a:buNone/>
            </a:pPr>
            <a:r>
              <a:rPr lang="en-US" sz="2800" dirty="0"/>
              <a:t>Cultural forms are by their nature social constructions–not necessarily bad, until they divide us. (Cf. Gal 6:15)</a:t>
            </a:r>
          </a:p>
          <a:p>
            <a:pPr marL="0" indent="0">
              <a:buNone/>
            </a:pPr>
            <a:r>
              <a:rPr lang="en-US" sz="2800" dirty="0"/>
              <a:t>God also divides us, but in a way that ironically unites us:</a:t>
            </a:r>
          </a:p>
          <a:p>
            <a:r>
              <a:rPr lang="en-US" sz="2800" i="1" dirty="0"/>
              <a:t>In Adam</a:t>
            </a:r>
            <a:r>
              <a:rPr lang="en-US" sz="2800" dirty="0"/>
              <a:t> You plan to present to God what you’ve inherited and created in yourself. </a:t>
            </a:r>
            <a:r>
              <a:rPr lang="en-US" sz="2800" b="1" dirty="0"/>
              <a:t>All start here.</a:t>
            </a:r>
          </a:p>
          <a:p>
            <a:r>
              <a:rPr lang="en-US" sz="2800" i="1" dirty="0"/>
              <a:t>In Christ</a:t>
            </a:r>
            <a:r>
              <a:rPr lang="en-US" sz="2800" dirty="0"/>
              <a:t> You plan to present </a:t>
            </a:r>
            <a:r>
              <a:rPr lang="en-US" sz="2800" i="1" dirty="0"/>
              <a:t>Jesus</a:t>
            </a:r>
            <a:r>
              <a:rPr lang="en-US" sz="2800" dirty="0"/>
              <a:t> to God. </a:t>
            </a:r>
            <a:r>
              <a:rPr lang="en-US" sz="2800" b="1" dirty="0"/>
              <a:t>All may go here.</a:t>
            </a:r>
          </a:p>
          <a:p>
            <a:pPr marL="0" indent="0">
              <a:buNone/>
            </a:pPr>
            <a:r>
              <a:rPr lang="en-US" sz="2800" dirty="0"/>
              <a:t>Jesus will “baptize” using fire, and the Holy Spirit. (Mt 3:11)</a:t>
            </a:r>
          </a:p>
          <a:p>
            <a:pPr marL="0" indent="0">
              <a:buNone/>
            </a:pPr>
            <a:endParaRPr lang="en-US" sz="2800" dirty="0"/>
          </a:p>
        </p:txBody>
      </p:sp>
      <p:sp>
        <p:nvSpPr>
          <p:cNvPr id="4" name="TextBox 3">
            <a:extLst>
              <a:ext uri="{FF2B5EF4-FFF2-40B4-BE49-F238E27FC236}">
                <a16:creationId xmlns:a16="http://schemas.microsoft.com/office/drawing/2014/main" xmlns="" id="{50F9D51A-370A-5EB6-B74A-7C9ED5A642D2}"/>
              </a:ext>
            </a:extLst>
          </p:cNvPr>
          <p:cNvSpPr txBox="1"/>
          <p:nvPr/>
        </p:nvSpPr>
        <p:spPr>
          <a:xfrm>
            <a:off x="2057400" y="18288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962279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64CB3E-1BF6-0C15-2B12-879BF9EC4B63}"/>
              </a:ext>
            </a:extLst>
          </p:cNvPr>
          <p:cNvSpPr>
            <a:spLocks noGrp="1"/>
          </p:cNvSpPr>
          <p:nvPr>
            <p:ph type="title"/>
          </p:nvPr>
        </p:nvSpPr>
        <p:spPr/>
        <p:txBody>
          <a:bodyPr/>
          <a:lstStyle/>
          <a:p>
            <a:r>
              <a:rPr lang="en-US" dirty="0"/>
              <a:t>From Culture to Identity</a:t>
            </a:r>
          </a:p>
        </p:txBody>
      </p:sp>
      <p:sp>
        <p:nvSpPr>
          <p:cNvPr id="3" name="Content Placeholder 2">
            <a:extLst>
              <a:ext uri="{FF2B5EF4-FFF2-40B4-BE49-F238E27FC236}">
                <a16:creationId xmlns:a16="http://schemas.microsoft.com/office/drawing/2014/main" xmlns="" id="{B190C3B0-16FE-F358-9DEB-D340165BC5BA}"/>
              </a:ext>
            </a:extLst>
          </p:cNvPr>
          <p:cNvSpPr>
            <a:spLocks noGrp="1"/>
          </p:cNvSpPr>
          <p:nvPr>
            <p:ph idx="1"/>
          </p:nvPr>
        </p:nvSpPr>
        <p:spPr>
          <a:xfrm>
            <a:off x="966744" y="2248257"/>
            <a:ext cx="9076329" cy="3806554"/>
          </a:xfrm>
        </p:spPr>
        <p:txBody>
          <a:bodyPr>
            <a:normAutofit/>
          </a:bodyPr>
          <a:lstStyle/>
          <a:p>
            <a:pPr marL="0" indent="0">
              <a:buNone/>
            </a:pPr>
            <a:r>
              <a:rPr lang="en-US" sz="2800" dirty="0"/>
              <a:t>Hypocritical for Christians to…</a:t>
            </a:r>
          </a:p>
          <a:p>
            <a:r>
              <a:rPr lang="en-US" sz="2800" dirty="0"/>
              <a:t>Sneer at people far from God–we are all alike under condemnation in Adam!</a:t>
            </a:r>
          </a:p>
          <a:p>
            <a:r>
              <a:rPr lang="en-US" sz="2800" dirty="0"/>
              <a:t>Boast in anything other than the cross of Christ (Gal 6:14)</a:t>
            </a:r>
          </a:p>
          <a:p>
            <a:r>
              <a:rPr lang="en-US" sz="2800" i="1" dirty="0"/>
              <a:t>Qualifier</a:t>
            </a:r>
            <a:r>
              <a:rPr lang="en-US" sz="2800" dirty="0"/>
              <a:t> You should feel free to </a:t>
            </a:r>
            <a:r>
              <a:rPr lang="en-US" sz="2800" i="1" dirty="0"/>
              <a:t>enjoy</a:t>
            </a:r>
            <a:r>
              <a:rPr lang="en-US" sz="2800" dirty="0"/>
              <a:t> your own culture, race, gender, etc. (Rev 7:9) New creation doesn’t destroy old creation, it sanctifies it. New identity precludes snobbery.</a:t>
            </a:r>
          </a:p>
          <a:p>
            <a:pPr marL="0" indent="0">
              <a:buNone/>
            </a:pPr>
            <a:endParaRPr lang="en-US" sz="2800" dirty="0"/>
          </a:p>
        </p:txBody>
      </p:sp>
      <p:sp>
        <p:nvSpPr>
          <p:cNvPr id="4" name="TextBox 3">
            <a:extLst>
              <a:ext uri="{FF2B5EF4-FFF2-40B4-BE49-F238E27FC236}">
                <a16:creationId xmlns:a16="http://schemas.microsoft.com/office/drawing/2014/main" xmlns="" id="{50F9D51A-370A-5EB6-B74A-7C9ED5A642D2}"/>
              </a:ext>
            </a:extLst>
          </p:cNvPr>
          <p:cNvSpPr txBox="1"/>
          <p:nvPr/>
        </p:nvSpPr>
        <p:spPr>
          <a:xfrm>
            <a:off x="2057400" y="18288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387526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64CB3E-1BF6-0C15-2B12-879BF9EC4B63}"/>
              </a:ext>
            </a:extLst>
          </p:cNvPr>
          <p:cNvSpPr>
            <a:spLocks noGrp="1"/>
          </p:cNvSpPr>
          <p:nvPr>
            <p:ph type="title"/>
          </p:nvPr>
        </p:nvSpPr>
        <p:spPr/>
        <p:txBody>
          <a:bodyPr/>
          <a:lstStyle/>
          <a:p>
            <a:r>
              <a:rPr lang="en-US" dirty="0"/>
              <a:t>From Culture to Identity</a:t>
            </a:r>
          </a:p>
        </p:txBody>
      </p:sp>
      <p:sp>
        <p:nvSpPr>
          <p:cNvPr id="3" name="Content Placeholder 2">
            <a:extLst>
              <a:ext uri="{FF2B5EF4-FFF2-40B4-BE49-F238E27FC236}">
                <a16:creationId xmlns:a16="http://schemas.microsoft.com/office/drawing/2014/main" xmlns="" id="{B190C3B0-16FE-F358-9DEB-D340165BC5BA}"/>
              </a:ext>
            </a:extLst>
          </p:cNvPr>
          <p:cNvSpPr>
            <a:spLocks noGrp="1"/>
          </p:cNvSpPr>
          <p:nvPr>
            <p:ph idx="1"/>
          </p:nvPr>
        </p:nvSpPr>
        <p:spPr/>
        <p:txBody>
          <a:bodyPr>
            <a:normAutofit/>
          </a:bodyPr>
          <a:lstStyle/>
          <a:p>
            <a:pPr marL="0" indent="0">
              <a:buNone/>
            </a:pPr>
            <a:r>
              <a:rPr lang="en-US" sz="2800" dirty="0"/>
              <a:t>When you know you received life when you deserve death,  YOU ARE FREE TO…</a:t>
            </a:r>
          </a:p>
          <a:p>
            <a:r>
              <a:rPr lang="en-US" sz="2800" dirty="0"/>
              <a:t>Lay aside your desires, preferences to love (Cf. Phil 2:3,4)</a:t>
            </a:r>
          </a:p>
          <a:p>
            <a:r>
              <a:rPr lang="en-US" sz="2800" dirty="0"/>
              <a:t>Sympathize with those away from God, because you were too (Rom 5:6-11)</a:t>
            </a:r>
          </a:p>
          <a:p>
            <a:r>
              <a:rPr lang="en-US" sz="2800" dirty="0"/>
              <a:t>Share earnestly what you’ve discovered</a:t>
            </a:r>
          </a:p>
          <a:p>
            <a:endParaRPr lang="en-US" sz="2800" dirty="0"/>
          </a:p>
        </p:txBody>
      </p:sp>
      <p:sp>
        <p:nvSpPr>
          <p:cNvPr id="4" name="TextBox 3">
            <a:extLst>
              <a:ext uri="{FF2B5EF4-FFF2-40B4-BE49-F238E27FC236}">
                <a16:creationId xmlns:a16="http://schemas.microsoft.com/office/drawing/2014/main" xmlns="" id="{50F9D51A-370A-5EB6-B74A-7C9ED5A642D2}"/>
              </a:ext>
            </a:extLst>
          </p:cNvPr>
          <p:cNvSpPr txBox="1"/>
          <p:nvPr/>
        </p:nvSpPr>
        <p:spPr>
          <a:xfrm>
            <a:off x="2057400" y="18288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7795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64CB3E-1BF6-0C15-2B12-879BF9EC4B63}"/>
              </a:ext>
            </a:extLst>
          </p:cNvPr>
          <p:cNvSpPr>
            <a:spLocks noGrp="1"/>
          </p:cNvSpPr>
          <p:nvPr>
            <p:ph type="title"/>
          </p:nvPr>
        </p:nvSpPr>
        <p:spPr/>
        <p:txBody>
          <a:bodyPr/>
          <a:lstStyle/>
          <a:p>
            <a:r>
              <a:rPr lang="en-US" dirty="0"/>
              <a:t>Between Culture and Identity</a:t>
            </a:r>
          </a:p>
        </p:txBody>
      </p:sp>
      <p:graphicFrame>
        <p:nvGraphicFramePr>
          <p:cNvPr id="5" name="Table 5">
            <a:extLst>
              <a:ext uri="{FF2B5EF4-FFF2-40B4-BE49-F238E27FC236}">
                <a16:creationId xmlns:a16="http://schemas.microsoft.com/office/drawing/2014/main" xmlns="" id="{880D8561-0141-37D6-807F-40F283B49FFA}"/>
              </a:ext>
            </a:extLst>
          </p:cNvPr>
          <p:cNvGraphicFramePr>
            <a:graphicFrameLocks noGrp="1"/>
          </p:cNvGraphicFramePr>
          <p:nvPr>
            <p:ph idx="1"/>
            <p:extLst>
              <p:ext uri="{D42A27DB-BD31-4B8C-83A1-F6EECF244321}">
                <p14:modId xmlns:p14="http://schemas.microsoft.com/office/powerpoint/2010/main" val="347986754"/>
              </p:ext>
            </p:extLst>
          </p:nvPr>
        </p:nvGraphicFramePr>
        <p:xfrm>
          <a:off x="966788" y="2247900"/>
          <a:ext cx="9075735" cy="1036320"/>
        </p:xfrm>
        <a:graphic>
          <a:graphicData uri="http://schemas.openxmlformats.org/drawingml/2006/table">
            <a:tbl>
              <a:tblPr firstRow="1" firstCol="1">
                <a:tableStyleId>{10A1B5D5-9B99-4C35-A422-299274C87663}</a:tableStyleId>
              </a:tblPr>
              <a:tblGrid>
                <a:gridCol w="2571542">
                  <a:extLst>
                    <a:ext uri="{9D8B030D-6E8A-4147-A177-3AD203B41FA5}">
                      <a16:colId xmlns:a16="http://schemas.microsoft.com/office/drawing/2014/main" xmlns="" val="28324053"/>
                    </a:ext>
                  </a:extLst>
                </a:gridCol>
                <a:gridCol w="3160644">
                  <a:extLst>
                    <a:ext uri="{9D8B030D-6E8A-4147-A177-3AD203B41FA5}">
                      <a16:colId xmlns:a16="http://schemas.microsoft.com/office/drawing/2014/main" xmlns="" val="907636781"/>
                    </a:ext>
                  </a:extLst>
                </a:gridCol>
                <a:gridCol w="3343549">
                  <a:extLst>
                    <a:ext uri="{9D8B030D-6E8A-4147-A177-3AD203B41FA5}">
                      <a16:colId xmlns:a16="http://schemas.microsoft.com/office/drawing/2014/main" xmlns="" val="2726300548"/>
                    </a:ext>
                  </a:extLst>
                </a:gridCol>
              </a:tblGrid>
              <a:tr h="370840">
                <a:tc>
                  <a:txBody>
                    <a:bodyPr/>
                    <a:lstStyle/>
                    <a:p>
                      <a:endParaRPr lang="en-US" sz="2800" dirty="0"/>
                    </a:p>
                  </a:txBody>
                  <a:tcPr/>
                </a:tc>
                <a:tc>
                  <a:txBody>
                    <a:bodyPr/>
                    <a:lstStyle/>
                    <a:p>
                      <a:r>
                        <a:rPr lang="en-US" sz="2800" dirty="0"/>
                        <a:t>Culture</a:t>
                      </a:r>
                    </a:p>
                  </a:txBody>
                  <a:tcPr/>
                </a:tc>
                <a:tc>
                  <a:txBody>
                    <a:bodyPr/>
                    <a:lstStyle/>
                    <a:p>
                      <a:r>
                        <a:rPr lang="en-US" sz="2800" dirty="0"/>
                        <a:t>Identity</a:t>
                      </a:r>
                    </a:p>
                  </a:txBody>
                  <a:tcPr/>
                </a:tc>
                <a:extLst>
                  <a:ext uri="{0D108BD9-81ED-4DB2-BD59-A6C34878D82A}">
                    <a16:rowId xmlns:a16="http://schemas.microsoft.com/office/drawing/2014/main" xmlns="" val="2831845946"/>
                  </a:ext>
                </a:extLst>
              </a:tr>
              <a:tr h="370840">
                <a:tc>
                  <a:txBody>
                    <a:bodyPr/>
                    <a:lstStyle/>
                    <a:p>
                      <a:r>
                        <a:rPr lang="en-US" sz="2800" dirty="0"/>
                        <a:t>Highest Value</a:t>
                      </a:r>
                    </a:p>
                  </a:txBody>
                  <a:tcPr/>
                </a:tc>
                <a:tc>
                  <a:txBody>
                    <a:bodyPr/>
                    <a:lstStyle/>
                    <a:p>
                      <a:r>
                        <a:rPr lang="en-US" sz="2800" dirty="0"/>
                        <a:t>Protection</a:t>
                      </a:r>
                    </a:p>
                  </a:txBody>
                  <a:tcPr/>
                </a:tc>
                <a:tc>
                  <a:txBody>
                    <a:bodyPr/>
                    <a:lstStyle/>
                    <a:p>
                      <a:r>
                        <a:rPr lang="en-US" sz="2800" dirty="0"/>
                        <a:t>Love (Mk 12:28-31)</a:t>
                      </a:r>
                    </a:p>
                  </a:txBody>
                  <a:tcPr/>
                </a:tc>
                <a:extLst>
                  <a:ext uri="{0D108BD9-81ED-4DB2-BD59-A6C34878D82A}">
                    <a16:rowId xmlns:a16="http://schemas.microsoft.com/office/drawing/2014/main" xmlns="" val="1765797339"/>
                  </a:ext>
                </a:extLst>
              </a:tr>
            </a:tbl>
          </a:graphicData>
        </a:graphic>
      </p:graphicFrame>
      <p:sp>
        <p:nvSpPr>
          <p:cNvPr id="4" name="TextBox 3">
            <a:extLst>
              <a:ext uri="{FF2B5EF4-FFF2-40B4-BE49-F238E27FC236}">
                <a16:creationId xmlns:a16="http://schemas.microsoft.com/office/drawing/2014/main" xmlns="" id="{50F9D51A-370A-5EB6-B74A-7C9ED5A642D2}"/>
              </a:ext>
            </a:extLst>
          </p:cNvPr>
          <p:cNvSpPr txBox="1"/>
          <p:nvPr/>
        </p:nvSpPr>
        <p:spPr>
          <a:xfrm>
            <a:off x="2057400" y="1828800"/>
            <a:ext cx="184731" cy="369332"/>
          </a:xfrm>
          <a:prstGeom prst="rect">
            <a:avLst/>
          </a:prstGeom>
          <a:noFill/>
        </p:spPr>
        <p:txBody>
          <a:bodyPr wrap="none" rtlCol="0">
            <a:spAutoFit/>
          </a:bodyPr>
          <a:lstStyle/>
          <a:p>
            <a:endParaRPr lang="en-US" dirty="0"/>
          </a:p>
        </p:txBody>
      </p:sp>
      <p:graphicFrame>
        <p:nvGraphicFramePr>
          <p:cNvPr id="6" name="Table 5">
            <a:extLst>
              <a:ext uri="{FF2B5EF4-FFF2-40B4-BE49-F238E27FC236}">
                <a16:creationId xmlns:a16="http://schemas.microsoft.com/office/drawing/2014/main" xmlns="" id="{169302E4-9D46-DC6A-F26B-D91042480BEE}"/>
              </a:ext>
            </a:extLst>
          </p:cNvPr>
          <p:cNvGraphicFramePr>
            <a:graphicFrameLocks noGrp="1"/>
          </p:cNvGraphicFramePr>
          <p:nvPr>
            <p:extLst>
              <p:ext uri="{D42A27DB-BD31-4B8C-83A1-F6EECF244321}">
                <p14:modId xmlns:p14="http://schemas.microsoft.com/office/powerpoint/2010/main" val="3181057089"/>
              </p:ext>
            </p:extLst>
          </p:nvPr>
        </p:nvGraphicFramePr>
        <p:xfrm>
          <a:off x="966744" y="4474265"/>
          <a:ext cx="9075735" cy="518160"/>
        </p:xfrm>
        <a:graphic>
          <a:graphicData uri="http://schemas.openxmlformats.org/drawingml/2006/table">
            <a:tbl>
              <a:tblPr firstCol="1">
                <a:tableStyleId>{B301B821-A1FF-4177-AEE7-76D212191A09}</a:tableStyleId>
              </a:tblPr>
              <a:tblGrid>
                <a:gridCol w="2571542">
                  <a:extLst>
                    <a:ext uri="{9D8B030D-6E8A-4147-A177-3AD203B41FA5}">
                      <a16:colId xmlns:a16="http://schemas.microsoft.com/office/drawing/2014/main" xmlns="" val="3109469318"/>
                    </a:ext>
                  </a:extLst>
                </a:gridCol>
                <a:gridCol w="3160688">
                  <a:extLst>
                    <a:ext uri="{9D8B030D-6E8A-4147-A177-3AD203B41FA5}">
                      <a16:colId xmlns:a16="http://schemas.microsoft.com/office/drawing/2014/main" xmlns="" val="887902022"/>
                    </a:ext>
                  </a:extLst>
                </a:gridCol>
                <a:gridCol w="3343505">
                  <a:extLst>
                    <a:ext uri="{9D8B030D-6E8A-4147-A177-3AD203B41FA5}">
                      <a16:colId xmlns:a16="http://schemas.microsoft.com/office/drawing/2014/main" xmlns="" val="4013006656"/>
                    </a:ext>
                  </a:extLst>
                </a:gridCol>
              </a:tblGrid>
              <a:tr h="370840">
                <a:tc>
                  <a:txBody>
                    <a:bodyPr/>
                    <a:lstStyle/>
                    <a:p>
                      <a:r>
                        <a:rPr lang="en-US" sz="2800" dirty="0"/>
                        <a:t>Insiders</a:t>
                      </a:r>
                    </a:p>
                  </a:txBody>
                  <a:tcPr/>
                </a:tc>
                <a:tc>
                  <a:txBody>
                    <a:bodyPr/>
                    <a:lstStyle/>
                    <a:p>
                      <a:r>
                        <a:rPr lang="en-US" sz="2800" dirty="0"/>
                        <a:t>“Shibboleths”</a:t>
                      </a:r>
                    </a:p>
                  </a:txBody>
                  <a:tcPr/>
                </a:tc>
                <a:tc>
                  <a:txBody>
                    <a:bodyPr/>
                    <a:lstStyle/>
                    <a:p>
                      <a:r>
                        <a:rPr lang="en-US" sz="2800" dirty="0"/>
                        <a:t>Unity (Eph 4:3)</a:t>
                      </a:r>
                    </a:p>
                  </a:txBody>
                  <a:tcPr/>
                </a:tc>
                <a:extLst>
                  <a:ext uri="{0D108BD9-81ED-4DB2-BD59-A6C34878D82A}">
                    <a16:rowId xmlns:a16="http://schemas.microsoft.com/office/drawing/2014/main" xmlns="" val="161517618"/>
                  </a:ext>
                </a:extLst>
              </a:tr>
            </a:tbl>
          </a:graphicData>
        </a:graphic>
      </p:graphicFrame>
      <p:graphicFrame>
        <p:nvGraphicFramePr>
          <p:cNvPr id="7" name="Table 6">
            <a:extLst>
              <a:ext uri="{FF2B5EF4-FFF2-40B4-BE49-F238E27FC236}">
                <a16:creationId xmlns:a16="http://schemas.microsoft.com/office/drawing/2014/main" xmlns="" id="{153EFB9C-A16C-A324-C9DF-8CD72C7C0A84}"/>
              </a:ext>
            </a:extLst>
          </p:cNvPr>
          <p:cNvGraphicFramePr>
            <a:graphicFrameLocks noGrp="1"/>
          </p:cNvGraphicFramePr>
          <p:nvPr>
            <p:extLst>
              <p:ext uri="{D42A27DB-BD31-4B8C-83A1-F6EECF244321}">
                <p14:modId xmlns:p14="http://schemas.microsoft.com/office/powerpoint/2010/main" val="558815551"/>
              </p:ext>
            </p:extLst>
          </p:nvPr>
        </p:nvGraphicFramePr>
        <p:xfrm>
          <a:off x="966744" y="3284220"/>
          <a:ext cx="9075735" cy="518160"/>
        </p:xfrm>
        <a:graphic>
          <a:graphicData uri="http://schemas.openxmlformats.org/drawingml/2006/table">
            <a:tbl>
              <a:tblPr firstCol="1">
                <a:tableStyleId>{10A1B5D5-9B99-4C35-A422-299274C87663}</a:tableStyleId>
              </a:tblPr>
              <a:tblGrid>
                <a:gridCol w="2571542">
                  <a:extLst>
                    <a:ext uri="{9D8B030D-6E8A-4147-A177-3AD203B41FA5}">
                      <a16:colId xmlns:a16="http://schemas.microsoft.com/office/drawing/2014/main" xmlns="" val="14256966"/>
                    </a:ext>
                  </a:extLst>
                </a:gridCol>
                <a:gridCol w="3160644">
                  <a:extLst>
                    <a:ext uri="{9D8B030D-6E8A-4147-A177-3AD203B41FA5}">
                      <a16:colId xmlns:a16="http://schemas.microsoft.com/office/drawing/2014/main" xmlns="" val="3409409552"/>
                    </a:ext>
                  </a:extLst>
                </a:gridCol>
                <a:gridCol w="3343549">
                  <a:extLst>
                    <a:ext uri="{9D8B030D-6E8A-4147-A177-3AD203B41FA5}">
                      <a16:colId xmlns:a16="http://schemas.microsoft.com/office/drawing/2014/main" xmlns="" val="4128144781"/>
                    </a:ext>
                  </a:extLst>
                </a:gridCol>
              </a:tblGrid>
              <a:tr h="0">
                <a:tc>
                  <a:txBody>
                    <a:bodyPr/>
                    <a:lstStyle/>
                    <a:p>
                      <a:r>
                        <a:rPr lang="en-US" sz="2800" dirty="0"/>
                        <a:t>Source of Truth</a:t>
                      </a:r>
                    </a:p>
                  </a:txBody>
                  <a:tcPr/>
                </a:tc>
                <a:tc>
                  <a:txBody>
                    <a:bodyPr/>
                    <a:lstStyle/>
                    <a:p>
                      <a:r>
                        <a:rPr lang="en-US" sz="2800" dirty="0"/>
                        <a:t>Cable News, Twitter</a:t>
                      </a:r>
                    </a:p>
                  </a:txBody>
                  <a:tcPr/>
                </a:tc>
                <a:tc>
                  <a:txBody>
                    <a:bodyPr/>
                    <a:lstStyle/>
                    <a:p>
                      <a:r>
                        <a:rPr lang="en-US" sz="2800" dirty="0"/>
                        <a:t>Scripture (2 Tim 3:16)</a:t>
                      </a:r>
                    </a:p>
                  </a:txBody>
                  <a:tcPr/>
                </a:tc>
                <a:extLst>
                  <a:ext uri="{0D108BD9-81ED-4DB2-BD59-A6C34878D82A}">
                    <a16:rowId xmlns:a16="http://schemas.microsoft.com/office/drawing/2014/main" xmlns="" val="2241061944"/>
                  </a:ext>
                </a:extLst>
              </a:tr>
            </a:tbl>
          </a:graphicData>
        </a:graphic>
      </p:graphicFrame>
      <p:graphicFrame>
        <p:nvGraphicFramePr>
          <p:cNvPr id="8" name="Table 7">
            <a:extLst>
              <a:ext uri="{FF2B5EF4-FFF2-40B4-BE49-F238E27FC236}">
                <a16:creationId xmlns:a16="http://schemas.microsoft.com/office/drawing/2014/main" xmlns="" id="{2C547BA0-BA83-D795-5150-FAE6A1BE663D}"/>
              </a:ext>
            </a:extLst>
          </p:cNvPr>
          <p:cNvGraphicFramePr>
            <a:graphicFrameLocks noGrp="1"/>
          </p:cNvGraphicFramePr>
          <p:nvPr>
            <p:extLst>
              <p:ext uri="{D42A27DB-BD31-4B8C-83A1-F6EECF244321}">
                <p14:modId xmlns:p14="http://schemas.microsoft.com/office/powerpoint/2010/main" val="3750089338"/>
              </p:ext>
            </p:extLst>
          </p:nvPr>
        </p:nvGraphicFramePr>
        <p:xfrm>
          <a:off x="966744" y="3798073"/>
          <a:ext cx="9075735" cy="518160"/>
        </p:xfrm>
        <a:graphic>
          <a:graphicData uri="http://schemas.openxmlformats.org/drawingml/2006/table">
            <a:tbl>
              <a:tblPr firstCol="1">
                <a:tableStyleId>{10A1B5D5-9B99-4C35-A422-299274C87663}</a:tableStyleId>
              </a:tblPr>
              <a:tblGrid>
                <a:gridCol w="2571542">
                  <a:extLst>
                    <a:ext uri="{9D8B030D-6E8A-4147-A177-3AD203B41FA5}">
                      <a16:colId xmlns:a16="http://schemas.microsoft.com/office/drawing/2014/main" xmlns="" val="774545695"/>
                    </a:ext>
                  </a:extLst>
                </a:gridCol>
                <a:gridCol w="3160644">
                  <a:extLst>
                    <a:ext uri="{9D8B030D-6E8A-4147-A177-3AD203B41FA5}">
                      <a16:colId xmlns:a16="http://schemas.microsoft.com/office/drawing/2014/main" xmlns="" val="3601282615"/>
                    </a:ext>
                  </a:extLst>
                </a:gridCol>
                <a:gridCol w="3343549">
                  <a:extLst>
                    <a:ext uri="{9D8B030D-6E8A-4147-A177-3AD203B41FA5}">
                      <a16:colId xmlns:a16="http://schemas.microsoft.com/office/drawing/2014/main" xmlns="" val="1505177825"/>
                    </a:ext>
                  </a:extLst>
                </a:gridCol>
              </a:tblGrid>
              <a:tr h="370840">
                <a:tc>
                  <a:txBody>
                    <a:bodyPr/>
                    <a:lstStyle/>
                    <a:p>
                      <a:r>
                        <a:rPr lang="en-US" sz="2800" dirty="0"/>
                        <a:t>Power Source</a:t>
                      </a:r>
                    </a:p>
                  </a:txBody>
                  <a:tcPr/>
                </a:tc>
                <a:tc>
                  <a:txBody>
                    <a:bodyPr/>
                    <a:lstStyle/>
                    <a:p>
                      <a:r>
                        <a:rPr lang="en-US" sz="2800" dirty="0"/>
                        <a:t>Political Levers</a:t>
                      </a:r>
                    </a:p>
                  </a:txBody>
                  <a:tcPr/>
                </a:tc>
                <a:tc>
                  <a:txBody>
                    <a:bodyPr/>
                    <a:lstStyle/>
                    <a:p>
                      <a:r>
                        <a:rPr lang="en-US" sz="2800" dirty="0"/>
                        <a:t>Holy Spirit (Acts 1:8)</a:t>
                      </a:r>
                    </a:p>
                  </a:txBody>
                  <a:tcPr/>
                </a:tc>
                <a:extLst>
                  <a:ext uri="{0D108BD9-81ED-4DB2-BD59-A6C34878D82A}">
                    <a16:rowId xmlns:a16="http://schemas.microsoft.com/office/drawing/2014/main" xmlns="" val="898604888"/>
                  </a:ext>
                </a:extLst>
              </a:tr>
            </a:tbl>
          </a:graphicData>
        </a:graphic>
      </p:graphicFrame>
      <p:graphicFrame>
        <p:nvGraphicFramePr>
          <p:cNvPr id="9" name="Table 8">
            <a:extLst>
              <a:ext uri="{FF2B5EF4-FFF2-40B4-BE49-F238E27FC236}">
                <a16:creationId xmlns:a16="http://schemas.microsoft.com/office/drawing/2014/main" xmlns="" id="{95570B12-092A-EDAF-756D-E47D020E24F8}"/>
              </a:ext>
            </a:extLst>
          </p:cNvPr>
          <p:cNvGraphicFramePr>
            <a:graphicFrameLocks noGrp="1"/>
          </p:cNvGraphicFramePr>
          <p:nvPr>
            <p:extLst>
              <p:ext uri="{D42A27DB-BD31-4B8C-83A1-F6EECF244321}">
                <p14:modId xmlns:p14="http://schemas.microsoft.com/office/powerpoint/2010/main" val="297837350"/>
              </p:ext>
            </p:extLst>
          </p:nvPr>
        </p:nvGraphicFramePr>
        <p:xfrm>
          <a:off x="966743" y="5510585"/>
          <a:ext cx="9075735" cy="518160"/>
        </p:xfrm>
        <a:graphic>
          <a:graphicData uri="http://schemas.openxmlformats.org/drawingml/2006/table">
            <a:tbl>
              <a:tblPr firstCol="1">
                <a:tableStyleId>{B301B821-A1FF-4177-AEE7-76D212191A09}</a:tableStyleId>
              </a:tblPr>
              <a:tblGrid>
                <a:gridCol w="2571542">
                  <a:extLst>
                    <a:ext uri="{9D8B030D-6E8A-4147-A177-3AD203B41FA5}">
                      <a16:colId xmlns:a16="http://schemas.microsoft.com/office/drawing/2014/main" xmlns="" val="1604538963"/>
                    </a:ext>
                  </a:extLst>
                </a:gridCol>
                <a:gridCol w="3160688">
                  <a:extLst>
                    <a:ext uri="{9D8B030D-6E8A-4147-A177-3AD203B41FA5}">
                      <a16:colId xmlns:a16="http://schemas.microsoft.com/office/drawing/2014/main" xmlns="" val="759364808"/>
                    </a:ext>
                  </a:extLst>
                </a:gridCol>
                <a:gridCol w="3343505">
                  <a:extLst>
                    <a:ext uri="{9D8B030D-6E8A-4147-A177-3AD203B41FA5}">
                      <a16:colId xmlns:a16="http://schemas.microsoft.com/office/drawing/2014/main" xmlns="" val="249093337"/>
                    </a:ext>
                  </a:extLst>
                </a:gridCol>
              </a:tblGrid>
              <a:tr h="370840">
                <a:tc>
                  <a:txBody>
                    <a:bodyPr/>
                    <a:lstStyle/>
                    <a:p>
                      <a:r>
                        <a:rPr lang="en-US" sz="2800" dirty="0"/>
                        <a:t>Culture</a:t>
                      </a:r>
                    </a:p>
                  </a:txBody>
                  <a:tcPr/>
                </a:tc>
                <a:tc>
                  <a:txBody>
                    <a:bodyPr/>
                    <a:lstStyle/>
                    <a:p>
                      <a:r>
                        <a:rPr lang="en-US" sz="2800" dirty="0"/>
                        <a:t>Identity</a:t>
                      </a:r>
                    </a:p>
                  </a:txBody>
                  <a:tcPr/>
                </a:tc>
                <a:tc>
                  <a:txBody>
                    <a:bodyPr/>
                    <a:lstStyle/>
                    <a:p>
                      <a:r>
                        <a:rPr lang="en-US" sz="2800" dirty="0"/>
                        <a:t>Kingdom Tool (1Co9)</a:t>
                      </a:r>
                    </a:p>
                  </a:txBody>
                  <a:tcPr/>
                </a:tc>
                <a:extLst>
                  <a:ext uri="{0D108BD9-81ED-4DB2-BD59-A6C34878D82A}">
                    <a16:rowId xmlns:a16="http://schemas.microsoft.com/office/drawing/2014/main" xmlns="" val="4034317745"/>
                  </a:ext>
                </a:extLst>
              </a:tr>
            </a:tbl>
          </a:graphicData>
        </a:graphic>
      </p:graphicFrame>
      <p:graphicFrame>
        <p:nvGraphicFramePr>
          <p:cNvPr id="11" name="Table 10">
            <a:extLst>
              <a:ext uri="{FF2B5EF4-FFF2-40B4-BE49-F238E27FC236}">
                <a16:creationId xmlns:a16="http://schemas.microsoft.com/office/drawing/2014/main" xmlns="" id="{7D21ABDE-CC3B-77CB-5715-A242EB8361A3}"/>
              </a:ext>
            </a:extLst>
          </p:cNvPr>
          <p:cNvGraphicFramePr>
            <a:graphicFrameLocks noGrp="1"/>
          </p:cNvGraphicFramePr>
          <p:nvPr>
            <p:extLst>
              <p:ext uri="{D42A27DB-BD31-4B8C-83A1-F6EECF244321}">
                <p14:modId xmlns:p14="http://schemas.microsoft.com/office/powerpoint/2010/main" val="3005045896"/>
              </p:ext>
            </p:extLst>
          </p:nvPr>
        </p:nvGraphicFramePr>
        <p:xfrm>
          <a:off x="966742" y="4994082"/>
          <a:ext cx="9075735" cy="518160"/>
        </p:xfrm>
        <a:graphic>
          <a:graphicData uri="http://schemas.openxmlformats.org/drawingml/2006/table">
            <a:tbl>
              <a:tblPr firstCol="1">
                <a:tableStyleId>{B301B821-A1FF-4177-AEE7-76D212191A09}</a:tableStyleId>
              </a:tblPr>
              <a:tblGrid>
                <a:gridCol w="2571542">
                  <a:extLst>
                    <a:ext uri="{9D8B030D-6E8A-4147-A177-3AD203B41FA5}">
                      <a16:colId xmlns:a16="http://schemas.microsoft.com/office/drawing/2014/main" xmlns="" val="814370020"/>
                    </a:ext>
                  </a:extLst>
                </a:gridCol>
                <a:gridCol w="3160688">
                  <a:extLst>
                    <a:ext uri="{9D8B030D-6E8A-4147-A177-3AD203B41FA5}">
                      <a16:colId xmlns:a16="http://schemas.microsoft.com/office/drawing/2014/main" xmlns="" val="2542785539"/>
                    </a:ext>
                  </a:extLst>
                </a:gridCol>
                <a:gridCol w="3343505">
                  <a:extLst>
                    <a:ext uri="{9D8B030D-6E8A-4147-A177-3AD203B41FA5}">
                      <a16:colId xmlns:a16="http://schemas.microsoft.com/office/drawing/2014/main" xmlns="" val="873211431"/>
                    </a:ext>
                  </a:extLst>
                </a:gridCol>
              </a:tblGrid>
              <a:tr h="370840">
                <a:tc>
                  <a:txBody>
                    <a:bodyPr/>
                    <a:lstStyle/>
                    <a:p>
                      <a:r>
                        <a:rPr lang="en-US" sz="2800" dirty="0"/>
                        <a:t>Outsiders</a:t>
                      </a:r>
                    </a:p>
                  </a:txBody>
                  <a:tcPr/>
                </a:tc>
                <a:tc>
                  <a:txBody>
                    <a:bodyPr/>
                    <a:lstStyle/>
                    <a:p>
                      <a:r>
                        <a:rPr lang="en-US" sz="2800" dirty="0"/>
                        <a:t>Danger</a:t>
                      </a:r>
                    </a:p>
                  </a:txBody>
                  <a:tcPr/>
                </a:tc>
                <a:tc>
                  <a:txBody>
                    <a:bodyPr/>
                    <a:lstStyle/>
                    <a:p>
                      <a:r>
                        <a:rPr lang="en-US" sz="2800" dirty="0"/>
                        <a:t>Love, Prayer (Mt 5:44)</a:t>
                      </a:r>
                    </a:p>
                  </a:txBody>
                  <a:tcPr/>
                </a:tc>
                <a:extLst>
                  <a:ext uri="{0D108BD9-81ED-4DB2-BD59-A6C34878D82A}">
                    <a16:rowId xmlns:a16="http://schemas.microsoft.com/office/drawing/2014/main" xmlns="" val="2643094655"/>
                  </a:ext>
                </a:extLst>
              </a:tr>
            </a:tbl>
          </a:graphicData>
        </a:graphic>
      </p:graphicFrame>
    </p:spTree>
    <p:extLst>
      <p:ext uri="{BB962C8B-B14F-4D97-AF65-F5344CB8AC3E}">
        <p14:creationId xmlns:p14="http://schemas.microsoft.com/office/powerpoint/2010/main" val="2655566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64CB3E-1BF6-0C15-2B12-879BF9EC4B63}"/>
              </a:ext>
            </a:extLst>
          </p:cNvPr>
          <p:cNvSpPr>
            <a:spLocks noGrp="1"/>
          </p:cNvSpPr>
          <p:nvPr>
            <p:ph type="title"/>
          </p:nvPr>
        </p:nvSpPr>
        <p:spPr/>
        <p:txBody>
          <a:bodyPr/>
          <a:lstStyle/>
          <a:p>
            <a:r>
              <a:rPr lang="en-US" dirty="0"/>
              <a:t>Between Culture and Identity</a:t>
            </a:r>
          </a:p>
        </p:txBody>
      </p:sp>
      <p:graphicFrame>
        <p:nvGraphicFramePr>
          <p:cNvPr id="5" name="Table 5">
            <a:extLst>
              <a:ext uri="{FF2B5EF4-FFF2-40B4-BE49-F238E27FC236}">
                <a16:creationId xmlns:a16="http://schemas.microsoft.com/office/drawing/2014/main" xmlns="" id="{880D8561-0141-37D6-807F-40F283B49FFA}"/>
              </a:ext>
            </a:extLst>
          </p:cNvPr>
          <p:cNvGraphicFramePr>
            <a:graphicFrameLocks noGrp="1"/>
          </p:cNvGraphicFramePr>
          <p:nvPr>
            <p:ph idx="1"/>
            <p:extLst>
              <p:ext uri="{D42A27DB-BD31-4B8C-83A1-F6EECF244321}">
                <p14:modId xmlns:p14="http://schemas.microsoft.com/office/powerpoint/2010/main" val="3178840150"/>
              </p:ext>
            </p:extLst>
          </p:nvPr>
        </p:nvGraphicFramePr>
        <p:xfrm>
          <a:off x="966788" y="2247900"/>
          <a:ext cx="9075735" cy="2072640"/>
        </p:xfrm>
        <a:graphic>
          <a:graphicData uri="http://schemas.openxmlformats.org/drawingml/2006/table">
            <a:tbl>
              <a:tblPr firstRow="1" firstCol="1">
                <a:tableStyleId>{10A1B5D5-9B99-4C35-A422-299274C87663}</a:tableStyleId>
              </a:tblPr>
              <a:tblGrid>
                <a:gridCol w="2571542">
                  <a:extLst>
                    <a:ext uri="{9D8B030D-6E8A-4147-A177-3AD203B41FA5}">
                      <a16:colId xmlns:a16="http://schemas.microsoft.com/office/drawing/2014/main" xmlns="" val="28324053"/>
                    </a:ext>
                  </a:extLst>
                </a:gridCol>
                <a:gridCol w="3160644">
                  <a:extLst>
                    <a:ext uri="{9D8B030D-6E8A-4147-A177-3AD203B41FA5}">
                      <a16:colId xmlns:a16="http://schemas.microsoft.com/office/drawing/2014/main" xmlns="" val="907636781"/>
                    </a:ext>
                  </a:extLst>
                </a:gridCol>
                <a:gridCol w="3343549">
                  <a:extLst>
                    <a:ext uri="{9D8B030D-6E8A-4147-A177-3AD203B41FA5}">
                      <a16:colId xmlns:a16="http://schemas.microsoft.com/office/drawing/2014/main" xmlns="" val="2726300548"/>
                    </a:ext>
                  </a:extLst>
                </a:gridCol>
              </a:tblGrid>
              <a:tr h="370840">
                <a:tc>
                  <a:txBody>
                    <a:bodyPr/>
                    <a:lstStyle/>
                    <a:p>
                      <a:endParaRPr lang="en-US" sz="2800" dirty="0"/>
                    </a:p>
                  </a:txBody>
                  <a:tcPr/>
                </a:tc>
                <a:tc>
                  <a:txBody>
                    <a:bodyPr/>
                    <a:lstStyle/>
                    <a:p>
                      <a:r>
                        <a:rPr lang="en-US" sz="2800" dirty="0"/>
                        <a:t>Culture</a:t>
                      </a:r>
                    </a:p>
                  </a:txBody>
                  <a:tcPr/>
                </a:tc>
                <a:tc>
                  <a:txBody>
                    <a:bodyPr/>
                    <a:lstStyle/>
                    <a:p>
                      <a:r>
                        <a:rPr lang="en-US" sz="2800" dirty="0"/>
                        <a:t>Identity</a:t>
                      </a:r>
                    </a:p>
                  </a:txBody>
                  <a:tcPr/>
                </a:tc>
                <a:extLst>
                  <a:ext uri="{0D108BD9-81ED-4DB2-BD59-A6C34878D82A}">
                    <a16:rowId xmlns:a16="http://schemas.microsoft.com/office/drawing/2014/main" xmlns="" val="2831845946"/>
                  </a:ext>
                </a:extLst>
              </a:tr>
              <a:tr h="370840">
                <a:tc>
                  <a:txBody>
                    <a:bodyPr/>
                    <a:lstStyle/>
                    <a:p>
                      <a:r>
                        <a:rPr lang="en-US" sz="2800" dirty="0"/>
                        <a:t>Highest Value</a:t>
                      </a:r>
                    </a:p>
                  </a:txBody>
                  <a:tcPr/>
                </a:tc>
                <a:tc>
                  <a:txBody>
                    <a:bodyPr/>
                    <a:lstStyle/>
                    <a:p>
                      <a:r>
                        <a:rPr lang="en-US" sz="2800" dirty="0"/>
                        <a:t>Protection</a:t>
                      </a:r>
                    </a:p>
                  </a:txBody>
                  <a:tcPr/>
                </a:tc>
                <a:tc>
                  <a:txBody>
                    <a:bodyPr/>
                    <a:lstStyle/>
                    <a:p>
                      <a:r>
                        <a:rPr lang="en-US" sz="2800" dirty="0"/>
                        <a:t>Love (Mk 12:28-31)</a:t>
                      </a:r>
                    </a:p>
                  </a:txBody>
                  <a:tcPr/>
                </a:tc>
                <a:extLst>
                  <a:ext uri="{0D108BD9-81ED-4DB2-BD59-A6C34878D82A}">
                    <a16:rowId xmlns:a16="http://schemas.microsoft.com/office/drawing/2014/main" xmlns="" val="1765797339"/>
                  </a:ext>
                </a:extLst>
              </a:tr>
              <a:tr h="370840">
                <a:tc>
                  <a:txBody>
                    <a:bodyPr/>
                    <a:lstStyle/>
                    <a:p>
                      <a:r>
                        <a:rPr lang="en-US" sz="2800" dirty="0"/>
                        <a:t>Source of Truth</a:t>
                      </a:r>
                    </a:p>
                  </a:txBody>
                  <a:tcPr/>
                </a:tc>
                <a:tc>
                  <a:txBody>
                    <a:bodyPr/>
                    <a:lstStyle/>
                    <a:p>
                      <a:r>
                        <a:rPr lang="en-US" sz="2800" dirty="0"/>
                        <a:t>Cable News, Twitter</a:t>
                      </a:r>
                    </a:p>
                  </a:txBody>
                  <a:tcPr/>
                </a:tc>
                <a:tc>
                  <a:txBody>
                    <a:bodyPr/>
                    <a:lstStyle/>
                    <a:p>
                      <a:r>
                        <a:rPr lang="en-US" sz="2800" dirty="0"/>
                        <a:t>Scripture (2 Tim 3:16)</a:t>
                      </a:r>
                    </a:p>
                  </a:txBody>
                  <a:tcPr/>
                </a:tc>
                <a:extLst>
                  <a:ext uri="{0D108BD9-81ED-4DB2-BD59-A6C34878D82A}">
                    <a16:rowId xmlns:a16="http://schemas.microsoft.com/office/drawing/2014/main" xmlns="" val="2020160324"/>
                  </a:ext>
                </a:extLst>
              </a:tr>
              <a:tr h="370840">
                <a:tc>
                  <a:txBody>
                    <a:bodyPr/>
                    <a:lstStyle/>
                    <a:p>
                      <a:r>
                        <a:rPr lang="en-US" sz="2800" dirty="0"/>
                        <a:t>Power Source</a:t>
                      </a:r>
                    </a:p>
                  </a:txBody>
                  <a:tcPr/>
                </a:tc>
                <a:tc>
                  <a:txBody>
                    <a:bodyPr/>
                    <a:lstStyle/>
                    <a:p>
                      <a:r>
                        <a:rPr lang="en-US" sz="2800" dirty="0"/>
                        <a:t>Political Levers</a:t>
                      </a:r>
                    </a:p>
                  </a:txBody>
                  <a:tcPr/>
                </a:tc>
                <a:tc>
                  <a:txBody>
                    <a:bodyPr/>
                    <a:lstStyle/>
                    <a:p>
                      <a:r>
                        <a:rPr lang="en-US" sz="2800" dirty="0"/>
                        <a:t>Holy Spirit (Acts 1:8)</a:t>
                      </a:r>
                    </a:p>
                  </a:txBody>
                  <a:tcPr/>
                </a:tc>
                <a:extLst>
                  <a:ext uri="{0D108BD9-81ED-4DB2-BD59-A6C34878D82A}">
                    <a16:rowId xmlns:a16="http://schemas.microsoft.com/office/drawing/2014/main" xmlns="" val="1349291094"/>
                  </a:ext>
                </a:extLst>
              </a:tr>
            </a:tbl>
          </a:graphicData>
        </a:graphic>
      </p:graphicFrame>
      <p:sp>
        <p:nvSpPr>
          <p:cNvPr id="4" name="TextBox 3">
            <a:extLst>
              <a:ext uri="{FF2B5EF4-FFF2-40B4-BE49-F238E27FC236}">
                <a16:creationId xmlns:a16="http://schemas.microsoft.com/office/drawing/2014/main" xmlns="" id="{50F9D51A-370A-5EB6-B74A-7C9ED5A642D2}"/>
              </a:ext>
            </a:extLst>
          </p:cNvPr>
          <p:cNvSpPr txBox="1"/>
          <p:nvPr/>
        </p:nvSpPr>
        <p:spPr>
          <a:xfrm>
            <a:off x="2057400" y="1828800"/>
            <a:ext cx="184731" cy="369332"/>
          </a:xfrm>
          <a:prstGeom prst="rect">
            <a:avLst/>
          </a:prstGeom>
          <a:noFill/>
        </p:spPr>
        <p:txBody>
          <a:bodyPr wrap="none" rtlCol="0">
            <a:spAutoFit/>
          </a:bodyPr>
          <a:lstStyle/>
          <a:p>
            <a:endParaRPr lang="en-US" dirty="0"/>
          </a:p>
        </p:txBody>
      </p:sp>
      <p:graphicFrame>
        <p:nvGraphicFramePr>
          <p:cNvPr id="3" name="Table 2">
            <a:extLst>
              <a:ext uri="{FF2B5EF4-FFF2-40B4-BE49-F238E27FC236}">
                <a16:creationId xmlns:a16="http://schemas.microsoft.com/office/drawing/2014/main" xmlns="" id="{0655070B-107A-2949-119F-CF7487313771}"/>
              </a:ext>
            </a:extLst>
          </p:cNvPr>
          <p:cNvGraphicFramePr>
            <a:graphicFrameLocks noGrp="1"/>
          </p:cNvGraphicFramePr>
          <p:nvPr>
            <p:extLst>
              <p:ext uri="{D42A27DB-BD31-4B8C-83A1-F6EECF244321}">
                <p14:modId xmlns:p14="http://schemas.microsoft.com/office/powerpoint/2010/main" val="1848110197"/>
              </p:ext>
            </p:extLst>
          </p:nvPr>
        </p:nvGraphicFramePr>
        <p:xfrm>
          <a:off x="966744" y="4515538"/>
          <a:ext cx="9075735" cy="518160"/>
        </p:xfrm>
        <a:graphic>
          <a:graphicData uri="http://schemas.openxmlformats.org/drawingml/2006/table">
            <a:tbl>
              <a:tblPr firstCol="1">
                <a:tableStyleId>{B301B821-A1FF-4177-AEE7-76D212191A09}</a:tableStyleId>
              </a:tblPr>
              <a:tblGrid>
                <a:gridCol w="2571542">
                  <a:extLst>
                    <a:ext uri="{9D8B030D-6E8A-4147-A177-3AD203B41FA5}">
                      <a16:colId xmlns:a16="http://schemas.microsoft.com/office/drawing/2014/main" xmlns="" val="3109469318"/>
                    </a:ext>
                  </a:extLst>
                </a:gridCol>
                <a:gridCol w="3160688">
                  <a:extLst>
                    <a:ext uri="{9D8B030D-6E8A-4147-A177-3AD203B41FA5}">
                      <a16:colId xmlns:a16="http://schemas.microsoft.com/office/drawing/2014/main" xmlns="" val="887902022"/>
                    </a:ext>
                  </a:extLst>
                </a:gridCol>
                <a:gridCol w="3343505">
                  <a:extLst>
                    <a:ext uri="{9D8B030D-6E8A-4147-A177-3AD203B41FA5}">
                      <a16:colId xmlns:a16="http://schemas.microsoft.com/office/drawing/2014/main" xmlns="" val="4013006656"/>
                    </a:ext>
                  </a:extLst>
                </a:gridCol>
              </a:tblGrid>
              <a:tr h="370840">
                <a:tc>
                  <a:txBody>
                    <a:bodyPr/>
                    <a:lstStyle/>
                    <a:p>
                      <a:r>
                        <a:rPr lang="en-US" sz="2800" dirty="0"/>
                        <a:t>Political Power</a:t>
                      </a:r>
                    </a:p>
                  </a:txBody>
                  <a:tcPr/>
                </a:tc>
                <a:tc>
                  <a:txBody>
                    <a:bodyPr/>
                    <a:lstStyle/>
                    <a:p>
                      <a:r>
                        <a:rPr lang="en-US" sz="2800" dirty="0"/>
                        <a:t>Wielded</a:t>
                      </a:r>
                    </a:p>
                  </a:txBody>
                  <a:tcPr/>
                </a:tc>
                <a:tc>
                  <a:txBody>
                    <a:bodyPr/>
                    <a:lstStyle/>
                    <a:p>
                      <a:r>
                        <a:rPr lang="en-US" sz="2800" dirty="0"/>
                        <a:t>Yielded (Jn 19:11)</a:t>
                      </a:r>
                    </a:p>
                  </a:txBody>
                  <a:tcPr/>
                </a:tc>
                <a:extLst>
                  <a:ext uri="{0D108BD9-81ED-4DB2-BD59-A6C34878D82A}">
                    <a16:rowId xmlns:a16="http://schemas.microsoft.com/office/drawing/2014/main" xmlns="" val="161517618"/>
                  </a:ext>
                </a:extLst>
              </a:tr>
            </a:tbl>
          </a:graphicData>
        </a:graphic>
      </p:graphicFrame>
      <p:graphicFrame>
        <p:nvGraphicFramePr>
          <p:cNvPr id="7" name="Table 6">
            <a:extLst>
              <a:ext uri="{FF2B5EF4-FFF2-40B4-BE49-F238E27FC236}">
                <a16:creationId xmlns:a16="http://schemas.microsoft.com/office/drawing/2014/main" xmlns="" id="{8C0C4FE0-B311-AE28-5CCC-37743FB25B10}"/>
              </a:ext>
            </a:extLst>
          </p:cNvPr>
          <p:cNvGraphicFramePr>
            <a:graphicFrameLocks noGrp="1"/>
          </p:cNvGraphicFramePr>
          <p:nvPr>
            <p:extLst>
              <p:ext uri="{D42A27DB-BD31-4B8C-83A1-F6EECF244321}">
                <p14:modId xmlns:p14="http://schemas.microsoft.com/office/powerpoint/2010/main" val="621871532"/>
              </p:ext>
            </p:extLst>
          </p:nvPr>
        </p:nvGraphicFramePr>
        <p:xfrm>
          <a:off x="966743" y="5551858"/>
          <a:ext cx="9075735" cy="518160"/>
        </p:xfrm>
        <a:graphic>
          <a:graphicData uri="http://schemas.openxmlformats.org/drawingml/2006/table">
            <a:tbl>
              <a:tblPr firstCol="1">
                <a:tableStyleId>{B301B821-A1FF-4177-AEE7-76D212191A09}</a:tableStyleId>
              </a:tblPr>
              <a:tblGrid>
                <a:gridCol w="2571542">
                  <a:extLst>
                    <a:ext uri="{9D8B030D-6E8A-4147-A177-3AD203B41FA5}">
                      <a16:colId xmlns:a16="http://schemas.microsoft.com/office/drawing/2014/main" xmlns="" val="1604538963"/>
                    </a:ext>
                  </a:extLst>
                </a:gridCol>
                <a:gridCol w="3160688">
                  <a:extLst>
                    <a:ext uri="{9D8B030D-6E8A-4147-A177-3AD203B41FA5}">
                      <a16:colId xmlns:a16="http://schemas.microsoft.com/office/drawing/2014/main" xmlns="" val="759364808"/>
                    </a:ext>
                  </a:extLst>
                </a:gridCol>
                <a:gridCol w="3343505">
                  <a:extLst>
                    <a:ext uri="{9D8B030D-6E8A-4147-A177-3AD203B41FA5}">
                      <a16:colId xmlns:a16="http://schemas.microsoft.com/office/drawing/2014/main" xmlns="" val="249093337"/>
                    </a:ext>
                  </a:extLst>
                </a:gridCol>
              </a:tblGrid>
              <a:tr h="370840">
                <a:tc>
                  <a:txBody>
                    <a:bodyPr/>
                    <a:lstStyle/>
                    <a:p>
                      <a:r>
                        <a:rPr lang="en-US" sz="2800" dirty="0"/>
                        <a:t>Citizenship</a:t>
                      </a:r>
                    </a:p>
                  </a:txBody>
                  <a:tcPr/>
                </a:tc>
                <a:tc>
                  <a:txBody>
                    <a:bodyPr/>
                    <a:lstStyle/>
                    <a:p>
                      <a:r>
                        <a:rPr lang="en-US" sz="2800" dirty="0"/>
                        <a:t>United States</a:t>
                      </a:r>
                    </a:p>
                  </a:txBody>
                  <a:tcPr/>
                </a:tc>
                <a:tc>
                  <a:txBody>
                    <a:bodyPr/>
                    <a:lstStyle/>
                    <a:p>
                      <a:r>
                        <a:rPr lang="en-US" sz="2800" dirty="0"/>
                        <a:t>Heaven (Phil 3:20)</a:t>
                      </a:r>
                    </a:p>
                  </a:txBody>
                  <a:tcPr/>
                </a:tc>
                <a:extLst>
                  <a:ext uri="{0D108BD9-81ED-4DB2-BD59-A6C34878D82A}">
                    <a16:rowId xmlns:a16="http://schemas.microsoft.com/office/drawing/2014/main" xmlns="" val="4034317745"/>
                  </a:ext>
                </a:extLst>
              </a:tr>
            </a:tbl>
          </a:graphicData>
        </a:graphic>
      </p:graphicFrame>
      <p:graphicFrame>
        <p:nvGraphicFramePr>
          <p:cNvPr id="8" name="Table 7">
            <a:extLst>
              <a:ext uri="{FF2B5EF4-FFF2-40B4-BE49-F238E27FC236}">
                <a16:creationId xmlns:a16="http://schemas.microsoft.com/office/drawing/2014/main" xmlns="" id="{59985E65-6C51-E8F3-CF6C-EDF24D4FD6AB}"/>
              </a:ext>
            </a:extLst>
          </p:cNvPr>
          <p:cNvGraphicFramePr>
            <a:graphicFrameLocks noGrp="1"/>
          </p:cNvGraphicFramePr>
          <p:nvPr>
            <p:extLst>
              <p:ext uri="{D42A27DB-BD31-4B8C-83A1-F6EECF244321}">
                <p14:modId xmlns:p14="http://schemas.microsoft.com/office/powerpoint/2010/main" val="470300940"/>
              </p:ext>
            </p:extLst>
          </p:nvPr>
        </p:nvGraphicFramePr>
        <p:xfrm>
          <a:off x="966742" y="5035355"/>
          <a:ext cx="9075735" cy="518160"/>
        </p:xfrm>
        <a:graphic>
          <a:graphicData uri="http://schemas.openxmlformats.org/drawingml/2006/table">
            <a:tbl>
              <a:tblPr firstCol="1">
                <a:tableStyleId>{B301B821-A1FF-4177-AEE7-76D212191A09}</a:tableStyleId>
              </a:tblPr>
              <a:tblGrid>
                <a:gridCol w="2571542">
                  <a:extLst>
                    <a:ext uri="{9D8B030D-6E8A-4147-A177-3AD203B41FA5}">
                      <a16:colId xmlns:a16="http://schemas.microsoft.com/office/drawing/2014/main" xmlns="" val="814370020"/>
                    </a:ext>
                  </a:extLst>
                </a:gridCol>
                <a:gridCol w="3160688">
                  <a:extLst>
                    <a:ext uri="{9D8B030D-6E8A-4147-A177-3AD203B41FA5}">
                      <a16:colId xmlns:a16="http://schemas.microsoft.com/office/drawing/2014/main" xmlns="" val="2542785539"/>
                    </a:ext>
                  </a:extLst>
                </a:gridCol>
                <a:gridCol w="3343505">
                  <a:extLst>
                    <a:ext uri="{9D8B030D-6E8A-4147-A177-3AD203B41FA5}">
                      <a16:colId xmlns:a16="http://schemas.microsoft.com/office/drawing/2014/main" xmlns="" val="873211431"/>
                    </a:ext>
                  </a:extLst>
                </a:gridCol>
              </a:tblGrid>
              <a:tr h="370840">
                <a:tc>
                  <a:txBody>
                    <a:bodyPr/>
                    <a:lstStyle/>
                    <a:p>
                      <a:r>
                        <a:rPr lang="en-US" sz="2800" dirty="0"/>
                        <a:t>Secular Gov’t</a:t>
                      </a:r>
                    </a:p>
                  </a:txBody>
                  <a:tcPr/>
                </a:tc>
                <a:tc>
                  <a:txBody>
                    <a:bodyPr/>
                    <a:lstStyle/>
                    <a:p>
                      <a:r>
                        <a:rPr lang="en-US" sz="2800" dirty="0"/>
                        <a:t>Subvert</a:t>
                      </a:r>
                    </a:p>
                  </a:txBody>
                  <a:tcPr/>
                </a:tc>
                <a:tc>
                  <a:txBody>
                    <a:bodyPr/>
                    <a:lstStyle/>
                    <a:p>
                      <a:r>
                        <a:rPr lang="en-US" sz="2800" dirty="0"/>
                        <a:t>Submit (Rom 13:5)</a:t>
                      </a:r>
                    </a:p>
                  </a:txBody>
                  <a:tcPr/>
                </a:tc>
                <a:extLst>
                  <a:ext uri="{0D108BD9-81ED-4DB2-BD59-A6C34878D82A}">
                    <a16:rowId xmlns:a16="http://schemas.microsoft.com/office/drawing/2014/main" xmlns="" val="2643094655"/>
                  </a:ext>
                </a:extLst>
              </a:tr>
            </a:tbl>
          </a:graphicData>
        </a:graphic>
      </p:graphicFrame>
    </p:spTree>
    <p:extLst>
      <p:ext uri="{BB962C8B-B14F-4D97-AF65-F5344CB8AC3E}">
        <p14:creationId xmlns:p14="http://schemas.microsoft.com/office/powerpoint/2010/main" val="1202279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64CB3E-1BF6-0C15-2B12-879BF9EC4B63}"/>
              </a:ext>
            </a:extLst>
          </p:cNvPr>
          <p:cNvSpPr>
            <a:spLocks noGrp="1"/>
          </p:cNvSpPr>
          <p:nvPr>
            <p:ph type="title"/>
          </p:nvPr>
        </p:nvSpPr>
        <p:spPr/>
        <p:txBody>
          <a:bodyPr/>
          <a:lstStyle/>
          <a:p>
            <a:r>
              <a:rPr lang="en-US" dirty="0" err="1"/>
              <a:t>Practicals</a:t>
            </a:r>
            <a:endParaRPr lang="en-US" dirty="0"/>
          </a:p>
        </p:txBody>
      </p:sp>
      <p:sp>
        <p:nvSpPr>
          <p:cNvPr id="3" name="Content Placeholder 2">
            <a:extLst>
              <a:ext uri="{FF2B5EF4-FFF2-40B4-BE49-F238E27FC236}">
                <a16:creationId xmlns:a16="http://schemas.microsoft.com/office/drawing/2014/main" xmlns="" id="{B190C3B0-16FE-F358-9DEB-D340165BC5BA}"/>
              </a:ext>
            </a:extLst>
          </p:cNvPr>
          <p:cNvSpPr>
            <a:spLocks noGrp="1"/>
          </p:cNvSpPr>
          <p:nvPr>
            <p:ph idx="1"/>
          </p:nvPr>
        </p:nvSpPr>
        <p:spPr/>
        <p:txBody>
          <a:bodyPr>
            <a:normAutofit/>
          </a:bodyPr>
          <a:lstStyle/>
          <a:p>
            <a:pPr marL="514350" indent="-514350">
              <a:buSzPct val="100000"/>
              <a:buFont typeface="+mj-lt"/>
              <a:buAutoNum type="arabicPeriod"/>
            </a:pPr>
            <a:r>
              <a:rPr lang="en-US" sz="3200" dirty="0"/>
              <a:t>Develop Deep Biblical Worldview</a:t>
            </a:r>
          </a:p>
          <a:p>
            <a:pPr marL="834390" lvl="2" indent="-514350">
              <a:buSzPct val="100000"/>
              <a:buFont typeface="+mj-lt"/>
              <a:buAutoNum type="alphaUcPeriod"/>
            </a:pPr>
            <a:r>
              <a:rPr lang="en-US" sz="2800" dirty="0"/>
              <a:t>You are being inundated with calls to be outraged, to take a side, to adopt an outlook. These are matters of the mind, matters of the heart, a persistent theme in Scripture (</a:t>
            </a:r>
            <a:r>
              <a:rPr lang="en-US" sz="2800" dirty="0" err="1"/>
              <a:t>e.g.s</a:t>
            </a:r>
            <a:r>
              <a:rPr lang="en-US" sz="2800" dirty="0"/>
              <a:t> </a:t>
            </a:r>
            <a:r>
              <a:rPr lang="en-US" sz="2800" dirty="0" err="1"/>
              <a:t>Deut</a:t>
            </a:r>
            <a:r>
              <a:rPr lang="en-US" sz="2800" dirty="0"/>
              <a:t> 10:12,16; 1 Sam 16:7; Prov 26:12; </a:t>
            </a:r>
            <a:r>
              <a:rPr lang="en-US" sz="2800" dirty="0" err="1"/>
              <a:t>Jer</a:t>
            </a:r>
            <a:r>
              <a:rPr lang="en-US" sz="2800" dirty="0"/>
              <a:t> 17:9; Mk 7:20-23; Rom 1:18ff, 8:5-7, 12:2; Phil 4:8; Col 3:1-3)</a:t>
            </a:r>
          </a:p>
        </p:txBody>
      </p:sp>
    </p:spTree>
    <p:extLst>
      <p:ext uri="{BB962C8B-B14F-4D97-AF65-F5344CB8AC3E}">
        <p14:creationId xmlns:p14="http://schemas.microsoft.com/office/powerpoint/2010/main" val="338849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64CB3E-1BF6-0C15-2B12-879BF9EC4B63}"/>
              </a:ext>
            </a:extLst>
          </p:cNvPr>
          <p:cNvSpPr>
            <a:spLocks noGrp="1"/>
          </p:cNvSpPr>
          <p:nvPr>
            <p:ph type="title"/>
          </p:nvPr>
        </p:nvSpPr>
        <p:spPr/>
        <p:txBody>
          <a:bodyPr/>
          <a:lstStyle/>
          <a:p>
            <a:r>
              <a:rPr lang="en-US" dirty="0" err="1"/>
              <a:t>Practicals</a:t>
            </a:r>
            <a:endParaRPr lang="en-US" dirty="0"/>
          </a:p>
        </p:txBody>
      </p:sp>
      <p:sp>
        <p:nvSpPr>
          <p:cNvPr id="3" name="Content Placeholder 2">
            <a:extLst>
              <a:ext uri="{FF2B5EF4-FFF2-40B4-BE49-F238E27FC236}">
                <a16:creationId xmlns:a16="http://schemas.microsoft.com/office/drawing/2014/main" xmlns="" id="{B190C3B0-16FE-F358-9DEB-D340165BC5BA}"/>
              </a:ext>
            </a:extLst>
          </p:cNvPr>
          <p:cNvSpPr>
            <a:spLocks noGrp="1"/>
          </p:cNvSpPr>
          <p:nvPr>
            <p:ph idx="1"/>
          </p:nvPr>
        </p:nvSpPr>
        <p:spPr/>
        <p:txBody>
          <a:bodyPr>
            <a:normAutofit lnSpcReduction="10000"/>
          </a:bodyPr>
          <a:lstStyle/>
          <a:p>
            <a:pPr marL="514350" indent="-514350">
              <a:buSzPct val="100000"/>
              <a:buFont typeface="+mj-lt"/>
              <a:buAutoNum type="arabicPeriod"/>
            </a:pPr>
            <a:r>
              <a:rPr lang="en-US" sz="3200" dirty="0"/>
              <a:t>Develop Deep Biblical Worldview</a:t>
            </a:r>
          </a:p>
          <a:p>
            <a:pPr marL="834390" lvl="2" indent="-514350">
              <a:buSzPct val="100000"/>
              <a:buFont typeface="+mj-lt"/>
              <a:buAutoNum type="alphaUcPeriod" startAt="2"/>
            </a:pPr>
            <a:r>
              <a:rPr lang="en-US" sz="2800" i="1" dirty="0"/>
              <a:t>You Are What You Eat</a:t>
            </a:r>
            <a:r>
              <a:rPr lang="en-US" sz="2800" dirty="0"/>
              <a:t> </a:t>
            </a:r>
          </a:p>
          <a:p>
            <a:pPr marL="365760" lvl="3">
              <a:buSzPct val="100000"/>
            </a:pPr>
            <a:r>
              <a:rPr lang="en-US" sz="2600" dirty="0"/>
              <a:t>Psalm 1:1-3 Blessed is the one who does not walk in step with the wicked or stand in the way that sinners take or sit in the company of mockers, but whose delight is in the law of the </a:t>
            </a:r>
            <a:r>
              <a:rPr lang="en-US" sz="2600" cap="small" dirty="0"/>
              <a:t>Lord</a:t>
            </a:r>
            <a:r>
              <a:rPr lang="en-US" sz="2600" dirty="0"/>
              <a:t>, and who meditates on his law day and night. That person is like a tree planted by streams of water, which yields its fruit in season and whose leaf does not wither- whatever they do prospers.</a:t>
            </a:r>
          </a:p>
          <a:p>
            <a:pPr marL="834390" lvl="2" indent="-514350">
              <a:buSzPct val="100000"/>
              <a:buFont typeface="+mj-lt"/>
              <a:buAutoNum type="alphaUcPeriod" startAt="2"/>
            </a:pPr>
            <a:endParaRPr lang="en-US" sz="2800" dirty="0"/>
          </a:p>
        </p:txBody>
      </p:sp>
    </p:spTree>
    <p:extLst>
      <p:ext uri="{BB962C8B-B14F-4D97-AF65-F5344CB8AC3E}">
        <p14:creationId xmlns:p14="http://schemas.microsoft.com/office/powerpoint/2010/main" val="5924281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64CB3E-1BF6-0C15-2B12-879BF9EC4B63}"/>
              </a:ext>
            </a:extLst>
          </p:cNvPr>
          <p:cNvSpPr>
            <a:spLocks noGrp="1"/>
          </p:cNvSpPr>
          <p:nvPr>
            <p:ph type="title"/>
          </p:nvPr>
        </p:nvSpPr>
        <p:spPr/>
        <p:txBody>
          <a:bodyPr/>
          <a:lstStyle/>
          <a:p>
            <a:r>
              <a:rPr lang="en-US" dirty="0" err="1"/>
              <a:t>Practicals</a:t>
            </a:r>
            <a:endParaRPr lang="en-US" dirty="0"/>
          </a:p>
        </p:txBody>
      </p:sp>
      <p:sp>
        <p:nvSpPr>
          <p:cNvPr id="3" name="Content Placeholder 2">
            <a:extLst>
              <a:ext uri="{FF2B5EF4-FFF2-40B4-BE49-F238E27FC236}">
                <a16:creationId xmlns:a16="http://schemas.microsoft.com/office/drawing/2014/main" xmlns="" id="{B190C3B0-16FE-F358-9DEB-D340165BC5BA}"/>
              </a:ext>
            </a:extLst>
          </p:cNvPr>
          <p:cNvSpPr>
            <a:spLocks noGrp="1"/>
          </p:cNvSpPr>
          <p:nvPr>
            <p:ph idx="1"/>
          </p:nvPr>
        </p:nvSpPr>
        <p:spPr/>
        <p:txBody>
          <a:bodyPr>
            <a:normAutofit/>
          </a:bodyPr>
          <a:lstStyle/>
          <a:p>
            <a:pPr marL="514350" indent="-514350">
              <a:buSzPct val="100000"/>
              <a:buFont typeface="+mj-lt"/>
              <a:buAutoNum type="arabicPeriod"/>
            </a:pPr>
            <a:r>
              <a:rPr lang="en-US" sz="3200" dirty="0"/>
              <a:t>Develop Deep Biblical Worldview</a:t>
            </a:r>
          </a:p>
          <a:p>
            <a:pPr marL="834390" lvl="2" indent="-514350">
              <a:buSzPct val="100000"/>
              <a:buFont typeface="+mj-lt"/>
              <a:buAutoNum type="alphaUcPeriod" startAt="3"/>
            </a:pPr>
            <a:r>
              <a:rPr lang="en-US" sz="2800" dirty="0"/>
              <a:t>Whole Bible Reading, Portrait of Old, New Identity</a:t>
            </a:r>
          </a:p>
          <a:p>
            <a:pPr marL="514350" indent="-514350">
              <a:buSzPct val="100000"/>
              <a:buFont typeface="+mj-lt"/>
              <a:buAutoNum type="arabicPeriod" startAt="2"/>
            </a:pPr>
            <a:r>
              <a:rPr lang="en-US" sz="3200" dirty="0"/>
              <a:t>Avoid being a “poseur”. Your power is the Spirit, not mere adaptability (Cf. Chuck Smith) </a:t>
            </a:r>
          </a:p>
          <a:p>
            <a:pPr marL="514350" indent="-514350">
              <a:buSzPct val="100000"/>
              <a:buFont typeface="+mj-lt"/>
              <a:buAutoNum type="arabicPeriod" startAt="2"/>
            </a:pPr>
            <a:r>
              <a:rPr lang="en-US" sz="3200" dirty="0"/>
              <a:t>How are you influenced by your local church culture, not by your identity in Christ?</a:t>
            </a:r>
          </a:p>
        </p:txBody>
      </p:sp>
    </p:spTree>
    <p:extLst>
      <p:ext uri="{BB962C8B-B14F-4D97-AF65-F5344CB8AC3E}">
        <p14:creationId xmlns:p14="http://schemas.microsoft.com/office/powerpoint/2010/main" val="3749241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64CB3E-1BF6-0C15-2B12-879BF9EC4B63}"/>
              </a:ext>
            </a:extLst>
          </p:cNvPr>
          <p:cNvSpPr>
            <a:spLocks noGrp="1"/>
          </p:cNvSpPr>
          <p:nvPr>
            <p:ph type="title"/>
          </p:nvPr>
        </p:nvSpPr>
        <p:spPr/>
        <p:txBody>
          <a:bodyPr/>
          <a:lstStyle/>
          <a:p>
            <a:r>
              <a:rPr lang="en-US" dirty="0"/>
              <a:t>Historical Reasons to Worry</a:t>
            </a:r>
          </a:p>
        </p:txBody>
      </p:sp>
      <p:sp>
        <p:nvSpPr>
          <p:cNvPr id="3" name="Content Placeholder 2">
            <a:extLst>
              <a:ext uri="{FF2B5EF4-FFF2-40B4-BE49-F238E27FC236}">
                <a16:creationId xmlns:a16="http://schemas.microsoft.com/office/drawing/2014/main" xmlns="" id="{B190C3B0-16FE-F358-9DEB-D340165BC5BA}"/>
              </a:ext>
            </a:extLst>
          </p:cNvPr>
          <p:cNvSpPr>
            <a:spLocks noGrp="1"/>
          </p:cNvSpPr>
          <p:nvPr>
            <p:ph idx="1"/>
          </p:nvPr>
        </p:nvSpPr>
        <p:spPr/>
        <p:txBody>
          <a:bodyPr>
            <a:normAutofit/>
          </a:bodyPr>
          <a:lstStyle/>
          <a:p>
            <a:pPr marL="0" indent="0">
              <a:buNone/>
            </a:pPr>
            <a:r>
              <a:rPr lang="en-US" sz="3200" i="1" dirty="0"/>
              <a:t>Crusades</a:t>
            </a:r>
            <a:r>
              <a:rPr lang="en-US" sz="3200" dirty="0"/>
              <a:t> Christians fighting a Holy War</a:t>
            </a:r>
          </a:p>
          <a:p>
            <a:pPr marL="0" indent="0">
              <a:buNone/>
            </a:pPr>
            <a:r>
              <a:rPr lang="en-US" sz="3200" i="1" dirty="0"/>
              <a:t>Southern Baptist Convention </a:t>
            </a:r>
            <a:r>
              <a:rPr lang="en-US" sz="3200" dirty="0"/>
              <a:t>Many strong biblical churches and leaders are in the SBC. But it was formed because northern Baptists refused to send slave-owners to do overseas missions work</a:t>
            </a:r>
          </a:p>
        </p:txBody>
      </p:sp>
    </p:spTree>
    <p:extLst>
      <p:ext uri="{BB962C8B-B14F-4D97-AF65-F5344CB8AC3E}">
        <p14:creationId xmlns:p14="http://schemas.microsoft.com/office/powerpoint/2010/main" val="579232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64CB3E-1BF6-0C15-2B12-879BF9EC4B63}"/>
              </a:ext>
            </a:extLst>
          </p:cNvPr>
          <p:cNvSpPr>
            <a:spLocks noGrp="1"/>
          </p:cNvSpPr>
          <p:nvPr>
            <p:ph type="title"/>
          </p:nvPr>
        </p:nvSpPr>
        <p:spPr/>
        <p:txBody>
          <a:bodyPr/>
          <a:lstStyle/>
          <a:p>
            <a:r>
              <a:rPr lang="en-US" dirty="0"/>
              <a:t>Contemporary Reasons to Worry</a:t>
            </a:r>
          </a:p>
        </p:txBody>
      </p:sp>
      <p:pic>
        <p:nvPicPr>
          <p:cNvPr id="11" name="Content Placeholder 10" descr="A graph of the us political party identification&#10;&#10;Description automatically generated">
            <a:extLst>
              <a:ext uri="{FF2B5EF4-FFF2-40B4-BE49-F238E27FC236}">
                <a16:creationId xmlns:a16="http://schemas.microsoft.com/office/drawing/2014/main" xmlns="" id="{702A7DC7-744F-51D4-FC17-3A799B17F0E0}"/>
              </a:ext>
            </a:extLst>
          </p:cNvPr>
          <p:cNvPicPr>
            <a:picLocks noGrp="1" noChangeAspect="1"/>
          </p:cNvPicPr>
          <p:nvPr>
            <p:ph sz="half" idx="1"/>
          </p:nvPr>
        </p:nvPicPr>
        <p:blipFill>
          <a:blip r:embed="rId2"/>
          <a:stretch>
            <a:fillRect/>
          </a:stretch>
        </p:blipFill>
        <p:spPr>
          <a:xfrm>
            <a:off x="966788" y="2265036"/>
            <a:ext cx="4446587" cy="3724927"/>
          </a:xfrm>
        </p:spPr>
      </p:pic>
      <p:sp>
        <p:nvSpPr>
          <p:cNvPr id="21" name="Content Placeholder 20">
            <a:extLst>
              <a:ext uri="{FF2B5EF4-FFF2-40B4-BE49-F238E27FC236}">
                <a16:creationId xmlns:a16="http://schemas.microsoft.com/office/drawing/2014/main" xmlns="" id="{85EE111D-9EC3-E4F2-0C95-1F63C6660D33}"/>
              </a:ext>
            </a:extLst>
          </p:cNvPr>
          <p:cNvSpPr>
            <a:spLocks noGrp="1"/>
          </p:cNvSpPr>
          <p:nvPr>
            <p:ph sz="half" idx="2"/>
          </p:nvPr>
        </p:nvSpPr>
        <p:spPr/>
        <p:txBody>
          <a:bodyPr>
            <a:noAutofit/>
          </a:bodyPr>
          <a:lstStyle/>
          <a:p>
            <a:pPr marL="0" indent="0">
              <a:buNone/>
            </a:pPr>
            <a:r>
              <a:rPr lang="en-US" sz="2600" dirty="0"/>
              <a:t>People associate Christianity with GOP, but </a:t>
            </a:r>
            <a:r>
              <a:rPr lang="en-US" sz="2600" dirty="0">
                <a:hlinkClick r:id="rId3"/>
              </a:rPr>
              <a:t>recently</a:t>
            </a:r>
            <a:r>
              <a:rPr lang="en-US" sz="2600" dirty="0"/>
              <a:t> “evangelical” has become another word for Republican.</a:t>
            </a:r>
          </a:p>
          <a:p>
            <a:pPr marL="0" indent="0">
              <a:buNone/>
            </a:pPr>
            <a:r>
              <a:rPr lang="en-US" sz="2600" b="1" i="1" dirty="0"/>
              <a:t>Lesson</a:t>
            </a:r>
            <a:r>
              <a:rPr lang="en-US" sz="2600" dirty="0"/>
              <a:t> Bold, noisy political identification will place you across from 72% of the nation.</a:t>
            </a:r>
          </a:p>
        </p:txBody>
      </p:sp>
    </p:spTree>
    <p:extLst>
      <p:ext uri="{BB962C8B-B14F-4D97-AF65-F5344CB8AC3E}">
        <p14:creationId xmlns:p14="http://schemas.microsoft.com/office/powerpoint/2010/main" val="2433767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103" name="Rectangle 4102">
            <a:extLst>
              <a:ext uri="{FF2B5EF4-FFF2-40B4-BE49-F238E27FC236}">
                <a16:creationId xmlns:a16="http://schemas.microsoft.com/office/drawing/2014/main" xmlns="" id="{1F72CB4B-A086-E546-83B0-DD8F407892A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2364CB3E-1BF6-0C15-2B12-879BF9EC4B63}"/>
              </a:ext>
            </a:extLst>
          </p:cNvPr>
          <p:cNvSpPr>
            <a:spLocks noGrp="1"/>
          </p:cNvSpPr>
          <p:nvPr>
            <p:ph type="title"/>
          </p:nvPr>
        </p:nvSpPr>
        <p:spPr>
          <a:xfrm>
            <a:off x="960120" y="960030"/>
            <a:ext cx="4470832" cy="1507398"/>
          </a:xfrm>
        </p:spPr>
        <p:txBody>
          <a:bodyPr anchor="ctr">
            <a:normAutofit/>
          </a:bodyPr>
          <a:lstStyle/>
          <a:p>
            <a:r>
              <a:rPr lang="en-US" dirty="0"/>
              <a:t>Contemporary Reasons to Worry</a:t>
            </a:r>
          </a:p>
        </p:txBody>
      </p:sp>
      <p:sp>
        <p:nvSpPr>
          <p:cNvPr id="3" name="Content Placeholder 2">
            <a:extLst>
              <a:ext uri="{FF2B5EF4-FFF2-40B4-BE49-F238E27FC236}">
                <a16:creationId xmlns:a16="http://schemas.microsoft.com/office/drawing/2014/main" xmlns="" id="{B190C3B0-16FE-F358-9DEB-D340165BC5BA}"/>
              </a:ext>
            </a:extLst>
          </p:cNvPr>
          <p:cNvSpPr>
            <a:spLocks noGrp="1"/>
          </p:cNvSpPr>
          <p:nvPr>
            <p:ph idx="1"/>
          </p:nvPr>
        </p:nvSpPr>
        <p:spPr>
          <a:xfrm>
            <a:off x="952501" y="2844800"/>
            <a:ext cx="4470831" cy="3053170"/>
          </a:xfrm>
        </p:spPr>
        <p:txBody>
          <a:bodyPr anchor="t">
            <a:normAutofit/>
          </a:bodyPr>
          <a:lstStyle/>
          <a:p>
            <a:pPr marL="0" indent="0">
              <a:lnSpc>
                <a:spcPct val="100000"/>
              </a:lnSpc>
              <a:buNone/>
            </a:pPr>
            <a:r>
              <a:rPr lang="en-US" sz="2800" dirty="0">
                <a:effectLst/>
                <a:latin typeface="Goudy Old Style" panose="02020502050305020303" pitchFamily="18" charset="77"/>
              </a:rPr>
              <a:t>A couple of months before we left [for Sudan], I received a Christian news publication in the mail. The front cover had two headlines side by side…</a:t>
            </a:r>
          </a:p>
        </p:txBody>
      </p:sp>
      <p:cxnSp>
        <p:nvCxnSpPr>
          <p:cNvPr id="4105" name="Straight Connector 4104">
            <a:extLst>
              <a:ext uri="{FF2B5EF4-FFF2-40B4-BE49-F238E27FC236}">
                <a16:creationId xmlns:a16="http://schemas.microsoft.com/office/drawing/2014/main" xmlns="" id="{49151340-7EF2-0647-A719-394EFC3A180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6096000" y="1874484"/>
            <a:ext cx="0" cy="3394558"/>
          </a:xfrm>
          <a:prstGeom prst="line">
            <a:avLst/>
          </a:prstGeom>
          <a:ln w="25400" cap="rnd">
            <a:solidFill>
              <a:schemeClr val="bg2">
                <a:lumMod val="75000"/>
                <a:alpha val="65000"/>
              </a:schemeClr>
            </a:solidFill>
            <a:prstDash val="sysDot"/>
            <a:round/>
          </a:ln>
        </p:spPr>
        <p:style>
          <a:lnRef idx="1">
            <a:schemeClr val="accent1"/>
          </a:lnRef>
          <a:fillRef idx="0">
            <a:schemeClr val="accent1"/>
          </a:fillRef>
          <a:effectRef idx="0">
            <a:schemeClr val="accent1"/>
          </a:effectRef>
          <a:fontRef idx="minor">
            <a:schemeClr val="tx1"/>
          </a:fontRef>
        </p:style>
      </p:cxnSp>
      <p:pic>
        <p:nvPicPr>
          <p:cNvPr id="4098" name="Picture 2" descr="Book Report: Radical by David Platt | Chapstick Chatter">
            <a:extLst>
              <a:ext uri="{FF2B5EF4-FFF2-40B4-BE49-F238E27FC236}">
                <a16:creationId xmlns:a16="http://schemas.microsoft.com/office/drawing/2014/main" xmlns="" id="{796DD998-5A61-8146-075D-EFAA5E6807AA}"/>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319589" y="713992"/>
            <a:ext cx="3746710" cy="54300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9209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64CB3E-1BF6-0C15-2B12-879BF9EC4B63}"/>
              </a:ext>
            </a:extLst>
          </p:cNvPr>
          <p:cNvSpPr>
            <a:spLocks noGrp="1"/>
          </p:cNvSpPr>
          <p:nvPr>
            <p:ph type="title"/>
          </p:nvPr>
        </p:nvSpPr>
        <p:spPr/>
        <p:txBody>
          <a:bodyPr anchor="ctr">
            <a:normAutofit/>
          </a:bodyPr>
          <a:lstStyle/>
          <a:p>
            <a:r>
              <a:rPr lang="en-US" dirty="0"/>
              <a:t>Contemporary Reasons to Worry</a:t>
            </a:r>
          </a:p>
        </p:txBody>
      </p:sp>
      <p:sp>
        <p:nvSpPr>
          <p:cNvPr id="3" name="Content Placeholder 2">
            <a:extLst>
              <a:ext uri="{FF2B5EF4-FFF2-40B4-BE49-F238E27FC236}">
                <a16:creationId xmlns:a16="http://schemas.microsoft.com/office/drawing/2014/main" xmlns="" id="{B190C3B0-16FE-F358-9DEB-D340165BC5BA}"/>
              </a:ext>
            </a:extLst>
          </p:cNvPr>
          <p:cNvSpPr>
            <a:spLocks noGrp="1"/>
          </p:cNvSpPr>
          <p:nvPr>
            <p:ph idx="1"/>
          </p:nvPr>
        </p:nvSpPr>
        <p:spPr/>
        <p:txBody>
          <a:bodyPr anchor="t">
            <a:noAutofit/>
          </a:bodyPr>
          <a:lstStyle/>
          <a:p>
            <a:pPr marL="0" indent="0">
              <a:lnSpc>
                <a:spcPct val="100000"/>
              </a:lnSpc>
              <a:buNone/>
            </a:pPr>
            <a:r>
              <a:rPr lang="en-US" sz="2800" dirty="0">
                <a:effectLst/>
                <a:latin typeface="Goudy Old Style" panose="02020502050305020303" pitchFamily="18" charset="77"/>
              </a:rPr>
              <a:t>On the left one headline read, “First Baptist Church Celebrates New $23 Million Building.” A lengthy article followed, celebrating the church’s expensive new sanctuary. The exquisite marble, intricate design, and beautiful stained glass were all described in vivid detail. </a:t>
            </a:r>
          </a:p>
          <a:p>
            <a:pPr marL="0" indent="0">
              <a:lnSpc>
                <a:spcPct val="100000"/>
              </a:lnSpc>
              <a:buNone/>
            </a:pPr>
            <a:r>
              <a:rPr lang="en-US" sz="2800" dirty="0">
                <a:latin typeface="Goudy Old Style" panose="02020502050305020303" pitchFamily="18" charset="77"/>
              </a:rPr>
              <a:t>On the right was a much smaller article. The headline for it read, “Baptist Relief Helps Sudanese Refugees.” Knowing I was about to go to Sudan, my attention was drawn. </a:t>
            </a:r>
            <a:endParaRPr lang="en-US" sz="2800" dirty="0">
              <a:effectLst/>
              <a:latin typeface="Goudy Old Style" panose="02020502050305020303" pitchFamily="18" charset="77"/>
            </a:endParaRPr>
          </a:p>
        </p:txBody>
      </p:sp>
    </p:spTree>
    <p:extLst>
      <p:ext uri="{BB962C8B-B14F-4D97-AF65-F5344CB8AC3E}">
        <p14:creationId xmlns:p14="http://schemas.microsoft.com/office/powerpoint/2010/main" val="41654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64CB3E-1BF6-0C15-2B12-879BF9EC4B63}"/>
              </a:ext>
            </a:extLst>
          </p:cNvPr>
          <p:cNvSpPr>
            <a:spLocks noGrp="1"/>
          </p:cNvSpPr>
          <p:nvPr>
            <p:ph type="title"/>
          </p:nvPr>
        </p:nvSpPr>
        <p:spPr/>
        <p:txBody>
          <a:bodyPr anchor="ctr">
            <a:normAutofit/>
          </a:bodyPr>
          <a:lstStyle/>
          <a:p>
            <a:r>
              <a:rPr lang="en-US" dirty="0"/>
              <a:t>Contemporary Reasons to Worry</a:t>
            </a:r>
          </a:p>
        </p:txBody>
      </p:sp>
      <p:sp>
        <p:nvSpPr>
          <p:cNvPr id="3" name="Content Placeholder 2">
            <a:extLst>
              <a:ext uri="{FF2B5EF4-FFF2-40B4-BE49-F238E27FC236}">
                <a16:creationId xmlns:a16="http://schemas.microsoft.com/office/drawing/2014/main" xmlns="" id="{B190C3B0-16FE-F358-9DEB-D340165BC5BA}"/>
              </a:ext>
            </a:extLst>
          </p:cNvPr>
          <p:cNvSpPr>
            <a:spLocks noGrp="1"/>
          </p:cNvSpPr>
          <p:nvPr>
            <p:ph idx="1"/>
          </p:nvPr>
        </p:nvSpPr>
        <p:spPr/>
        <p:txBody>
          <a:bodyPr anchor="t">
            <a:noAutofit/>
          </a:bodyPr>
          <a:lstStyle/>
          <a:p>
            <a:pPr marL="0" indent="0">
              <a:lnSpc>
                <a:spcPct val="100000"/>
              </a:lnSpc>
              <a:buNone/>
            </a:pPr>
            <a:r>
              <a:rPr lang="en-US" sz="2800" dirty="0">
                <a:latin typeface="Goudy Old Style" panose="02020502050305020303" pitchFamily="18" charset="77"/>
              </a:rPr>
              <a:t>The article described how 350,000 refugees in western Sudan were dying of malnutrition and might not live to the end of the year. </a:t>
            </a:r>
            <a:r>
              <a:rPr lang="en-US" sz="2800" dirty="0">
                <a:effectLst/>
                <a:latin typeface="Goudy Old Style" panose="02020502050305020303" pitchFamily="18" charset="77"/>
              </a:rPr>
              <a:t>It briefly explained their plight and sufferings. The last sentence said that Baptists had sent money to help relieve the suffering of the Sudanese. I was excited until I got to the amount.</a:t>
            </a:r>
          </a:p>
          <a:p>
            <a:pPr marL="0" indent="0">
              <a:lnSpc>
                <a:spcPct val="100000"/>
              </a:lnSpc>
              <a:buNone/>
            </a:pPr>
            <a:r>
              <a:rPr lang="en-US" sz="2800" dirty="0">
                <a:latin typeface="Goudy Old Style" panose="02020502050305020303" pitchFamily="18" charset="77"/>
              </a:rPr>
              <a:t>Now, remember what was on the left: “First Baptist Church Celebrates New $23 Million Building.” …</a:t>
            </a:r>
            <a:endParaRPr lang="en-US" sz="2800" dirty="0">
              <a:effectLst/>
              <a:latin typeface="Goudy Old Style" panose="02020502050305020303" pitchFamily="18" charset="77"/>
            </a:endParaRPr>
          </a:p>
        </p:txBody>
      </p:sp>
    </p:spTree>
    <p:extLst>
      <p:ext uri="{BB962C8B-B14F-4D97-AF65-F5344CB8AC3E}">
        <p14:creationId xmlns:p14="http://schemas.microsoft.com/office/powerpoint/2010/main" val="2272889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64CB3E-1BF6-0C15-2B12-879BF9EC4B63}"/>
              </a:ext>
            </a:extLst>
          </p:cNvPr>
          <p:cNvSpPr>
            <a:spLocks noGrp="1"/>
          </p:cNvSpPr>
          <p:nvPr>
            <p:ph type="title"/>
          </p:nvPr>
        </p:nvSpPr>
        <p:spPr/>
        <p:txBody>
          <a:bodyPr anchor="ctr">
            <a:normAutofit/>
          </a:bodyPr>
          <a:lstStyle/>
          <a:p>
            <a:r>
              <a:rPr lang="en-US" dirty="0"/>
              <a:t>Contemporary Reasons to Worry</a:t>
            </a:r>
          </a:p>
        </p:txBody>
      </p:sp>
      <p:sp>
        <p:nvSpPr>
          <p:cNvPr id="3" name="Content Placeholder 2">
            <a:extLst>
              <a:ext uri="{FF2B5EF4-FFF2-40B4-BE49-F238E27FC236}">
                <a16:creationId xmlns:a16="http://schemas.microsoft.com/office/drawing/2014/main" xmlns="" id="{B190C3B0-16FE-F358-9DEB-D340165BC5BA}"/>
              </a:ext>
            </a:extLst>
          </p:cNvPr>
          <p:cNvSpPr>
            <a:spLocks noGrp="1"/>
          </p:cNvSpPr>
          <p:nvPr>
            <p:ph idx="1"/>
          </p:nvPr>
        </p:nvSpPr>
        <p:spPr/>
        <p:txBody>
          <a:bodyPr anchor="t">
            <a:noAutofit/>
          </a:bodyPr>
          <a:lstStyle/>
          <a:p>
            <a:pPr marL="0" indent="0">
              <a:lnSpc>
                <a:spcPct val="100000"/>
              </a:lnSpc>
              <a:buNone/>
            </a:pPr>
            <a:r>
              <a:rPr lang="en-US" sz="2800" dirty="0">
                <a:latin typeface="Goudy Old Style" panose="02020502050305020303" pitchFamily="18" charset="77"/>
              </a:rPr>
              <a:t>On the right the article said, “Baptists have raised $5,000 to send to refugees in western Sudan.”</a:t>
            </a:r>
            <a:endParaRPr lang="en-US" sz="2800" dirty="0">
              <a:effectLst/>
              <a:latin typeface="Goudy Old Style" panose="02020502050305020303" pitchFamily="18" charset="77"/>
            </a:endParaRPr>
          </a:p>
          <a:p>
            <a:pPr marL="0" indent="0">
              <a:lnSpc>
                <a:spcPct val="100000"/>
              </a:lnSpc>
              <a:buNone/>
            </a:pPr>
            <a:r>
              <a:rPr lang="en-US" sz="2800" dirty="0">
                <a:effectLst/>
                <a:latin typeface="Goudy Old Style" panose="02020502050305020303" pitchFamily="18" charset="77"/>
              </a:rPr>
              <a:t>Five thousand dollars.</a:t>
            </a:r>
          </a:p>
          <a:p>
            <a:pPr marL="0" indent="0">
              <a:lnSpc>
                <a:spcPct val="100000"/>
              </a:lnSpc>
              <a:buNone/>
            </a:pPr>
            <a:r>
              <a:rPr lang="en-US" sz="2800" dirty="0">
                <a:effectLst/>
                <a:latin typeface="Goudy Old Style" panose="02020502050305020303" pitchFamily="18" charset="77"/>
              </a:rPr>
              <a:t>That is not enough to get a plane into Sudan, much less one drop of water to people who need it.</a:t>
            </a:r>
          </a:p>
          <a:p>
            <a:pPr marL="0" indent="0">
              <a:lnSpc>
                <a:spcPct val="100000"/>
              </a:lnSpc>
              <a:buNone/>
            </a:pPr>
            <a:r>
              <a:rPr lang="en-US" sz="2800" dirty="0">
                <a:effectLst/>
                <a:latin typeface="Goudy Old Style" panose="02020502050305020303" pitchFamily="18" charset="77"/>
              </a:rPr>
              <a:t>Where have we gone wrong?</a:t>
            </a:r>
          </a:p>
          <a:p>
            <a:pPr marL="0" indent="0">
              <a:lnSpc>
                <a:spcPct val="100000"/>
              </a:lnSpc>
              <a:buNone/>
            </a:pPr>
            <a:r>
              <a:rPr lang="en-US" sz="2800" dirty="0">
                <a:effectLst/>
                <a:latin typeface="Goudy Old Style" panose="02020502050305020303" pitchFamily="18" charset="77"/>
              </a:rPr>
              <a:t>How did we get to the place where this is actually tolerable?</a:t>
            </a:r>
          </a:p>
        </p:txBody>
      </p:sp>
    </p:spTree>
    <p:extLst>
      <p:ext uri="{BB962C8B-B14F-4D97-AF65-F5344CB8AC3E}">
        <p14:creationId xmlns:p14="http://schemas.microsoft.com/office/powerpoint/2010/main" val="3285979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64CB3E-1BF6-0C15-2B12-879BF9EC4B63}"/>
              </a:ext>
            </a:extLst>
          </p:cNvPr>
          <p:cNvSpPr>
            <a:spLocks noGrp="1"/>
          </p:cNvSpPr>
          <p:nvPr>
            <p:ph type="title"/>
          </p:nvPr>
        </p:nvSpPr>
        <p:spPr/>
        <p:txBody>
          <a:bodyPr/>
          <a:lstStyle/>
          <a:p>
            <a:r>
              <a:rPr lang="en-US" dirty="0"/>
              <a:t>Biblical Reasons to Worry</a:t>
            </a:r>
          </a:p>
        </p:txBody>
      </p:sp>
      <p:sp>
        <p:nvSpPr>
          <p:cNvPr id="3" name="Content Placeholder 2">
            <a:extLst>
              <a:ext uri="{FF2B5EF4-FFF2-40B4-BE49-F238E27FC236}">
                <a16:creationId xmlns:a16="http://schemas.microsoft.com/office/drawing/2014/main" xmlns="" id="{B190C3B0-16FE-F358-9DEB-D340165BC5BA}"/>
              </a:ext>
            </a:extLst>
          </p:cNvPr>
          <p:cNvSpPr>
            <a:spLocks noGrp="1"/>
          </p:cNvSpPr>
          <p:nvPr>
            <p:ph idx="1"/>
          </p:nvPr>
        </p:nvSpPr>
        <p:spPr/>
        <p:txBody>
          <a:bodyPr>
            <a:normAutofit fontScale="92500" lnSpcReduction="20000"/>
          </a:bodyPr>
          <a:lstStyle/>
          <a:p>
            <a:pPr marL="457200" indent="-457200">
              <a:buSzPct val="100000"/>
              <a:buFont typeface="+mj-lt"/>
              <a:buAutoNum type="arabicPeriod"/>
            </a:pPr>
            <a:r>
              <a:rPr lang="en-US" sz="3000" dirty="0"/>
              <a:t>Words of Jesus</a:t>
            </a:r>
            <a:endParaRPr lang="en-US" sz="3000" i="1" dirty="0"/>
          </a:p>
          <a:p>
            <a:pPr marL="0" indent="0">
              <a:buSzPct val="100000"/>
              <a:buNone/>
            </a:pPr>
            <a:r>
              <a:rPr lang="en-US" sz="2600" i="1" dirty="0"/>
              <a:t>In the World, Not of the World </a:t>
            </a:r>
            <a:r>
              <a:rPr lang="en-US" sz="2600" dirty="0"/>
              <a:t>“My prayer is not that you take them out of the world but that you protect them from the evil one. They are not of the world, even as I am not of it.” [</a:t>
            </a:r>
            <a:r>
              <a:rPr lang="en-US" sz="2600" b="1" dirty="0"/>
              <a:t>Jn 17:15-16]</a:t>
            </a:r>
          </a:p>
          <a:p>
            <a:pPr marL="0" indent="0">
              <a:buSzPct val="100000"/>
              <a:buNone/>
            </a:pPr>
            <a:r>
              <a:rPr lang="en-US" sz="2600" i="1" dirty="0"/>
              <a:t>Render Unto Caesar</a:t>
            </a:r>
            <a:r>
              <a:rPr lang="en-US" sz="2600" dirty="0"/>
              <a:t> “Is it right for us to pay taxes to Caesar or not?” He saw through their duplicity and said to them, “Show me a denarius. Whose image and inscription are on it?” “Caesar’s,” they replied. He said to them, “Then give back to Caesar what is Caesar’s, and to God what is God’s.” </a:t>
            </a:r>
            <a:r>
              <a:rPr lang="en-US" sz="2600" b="1" dirty="0"/>
              <a:t>[Lk 20:22-25]</a:t>
            </a:r>
          </a:p>
        </p:txBody>
      </p:sp>
    </p:spTree>
    <p:extLst>
      <p:ext uri="{BB962C8B-B14F-4D97-AF65-F5344CB8AC3E}">
        <p14:creationId xmlns:p14="http://schemas.microsoft.com/office/powerpoint/2010/main" val="3544829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64CB3E-1BF6-0C15-2B12-879BF9EC4B63}"/>
              </a:ext>
            </a:extLst>
          </p:cNvPr>
          <p:cNvSpPr>
            <a:spLocks noGrp="1"/>
          </p:cNvSpPr>
          <p:nvPr>
            <p:ph type="title"/>
          </p:nvPr>
        </p:nvSpPr>
        <p:spPr/>
        <p:txBody>
          <a:bodyPr/>
          <a:lstStyle/>
          <a:p>
            <a:r>
              <a:rPr lang="en-US" dirty="0"/>
              <a:t>Biblical Reasons to Worry</a:t>
            </a:r>
          </a:p>
        </p:txBody>
      </p:sp>
      <p:sp>
        <p:nvSpPr>
          <p:cNvPr id="3" name="Content Placeholder 2">
            <a:extLst>
              <a:ext uri="{FF2B5EF4-FFF2-40B4-BE49-F238E27FC236}">
                <a16:creationId xmlns:a16="http://schemas.microsoft.com/office/drawing/2014/main" xmlns="" id="{B190C3B0-16FE-F358-9DEB-D340165BC5BA}"/>
              </a:ext>
            </a:extLst>
          </p:cNvPr>
          <p:cNvSpPr>
            <a:spLocks noGrp="1"/>
          </p:cNvSpPr>
          <p:nvPr>
            <p:ph idx="1"/>
          </p:nvPr>
        </p:nvSpPr>
        <p:spPr/>
        <p:txBody>
          <a:bodyPr>
            <a:normAutofit fontScale="92500"/>
          </a:bodyPr>
          <a:lstStyle/>
          <a:p>
            <a:pPr marL="514350" indent="-514350">
              <a:buSzPct val="100000"/>
              <a:buFont typeface="+mj-lt"/>
              <a:buAutoNum type="arabicPeriod" startAt="2"/>
            </a:pPr>
            <a:r>
              <a:rPr lang="en-US" sz="3200" dirty="0"/>
              <a:t>Words of Paul </a:t>
            </a:r>
          </a:p>
          <a:p>
            <a:pPr marL="0" indent="0">
              <a:buSzPct val="100000"/>
              <a:buNone/>
            </a:pPr>
            <a:r>
              <a:rPr lang="en-US" sz="2600" i="1" dirty="0"/>
              <a:t>All Things to All People </a:t>
            </a:r>
            <a:r>
              <a:rPr lang="en-US" sz="2600" dirty="0"/>
              <a:t>Though I am free and belong to no one, I have made myself a slave to everyone, to win as many as possible. To the Jews I became like a Jew, to win the Jews. To those under the law I became like one under the law (though I myself am not under the law), so as to win those under the law. To those not having the law I became like one not having the law (though I am not free from God’s law but am under Christ’s law), so as to win those not having the law.[</a:t>
            </a:r>
            <a:r>
              <a:rPr lang="en-US" sz="2600" b="1" dirty="0"/>
              <a:t>1 Cor 9:19-21]</a:t>
            </a:r>
            <a:endParaRPr lang="en-US" sz="2600" b="1" i="1" dirty="0"/>
          </a:p>
        </p:txBody>
      </p:sp>
    </p:spTree>
    <p:extLst>
      <p:ext uri="{BB962C8B-B14F-4D97-AF65-F5344CB8AC3E}">
        <p14:creationId xmlns:p14="http://schemas.microsoft.com/office/powerpoint/2010/main" val="1886142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arrakeshVTI">
  <a:themeElements>
    <a:clrScheme name="Marrakesh">
      <a:dk1>
        <a:srgbClr val="000000"/>
      </a:dk1>
      <a:lt1>
        <a:srgbClr val="FFFFFF"/>
      </a:lt1>
      <a:dk2>
        <a:srgbClr val="431C30"/>
      </a:dk2>
      <a:lt2>
        <a:srgbClr val="F3F0EF"/>
      </a:lt2>
      <a:accent1>
        <a:srgbClr val="B35B55"/>
      </a:accent1>
      <a:accent2>
        <a:srgbClr val="CF7E6C"/>
      </a:accent2>
      <a:accent3>
        <a:srgbClr val="CA8F58"/>
      </a:accent3>
      <a:accent4>
        <a:srgbClr val="A97C54"/>
      </a:accent4>
      <a:accent5>
        <a:srgbClr val="917E45"/>
      </a:accent5>
      <a:accent6>
        <a:srgbClr val="647576"/>
      </a:accent6>
      <a:hlink>
        <a:srgbClr val="A25872"/>
      </a:hlink>
      <a:folHlink>
        <a:srgbClr val="667A7E"/>
      </a:folHlink>
    </a:clrScheme>
    <a:fontScheme name="Goudy">
      <a:majorFont>
        <a:latin typeface="Goudy Old Style"/>
        <a:ea typeface=""/>
        <a:cs typeface=""/>
      </a:majorFont>
      <a:minorFont>
        <a:latin typeface="Goudy Old Styl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rrakeshVTI" id="{DCD97A9B-DAE4-42FA-B2F9-0A5C34F43D6C}" vid="{A7163F41-974B-4A88-831F-D9DFFFE40C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Hyperlink xmlns="644bf1f9-d386-436f-857f-3ef1b47b078b">
      <Url xsi:nil="true"/>
      <Description xsi:nil="true"/>
    </Hyperlink>
    <lcf76f155ced4ddcb4097134ff3c332f xmlns="644bf1f9-d386-436f-857f-3ef1b47b078b">
      <Terms xmlns="http://schemas.microsoft.com/office/infopath/2007/PartnerControls"/>
    </lcf76f155ced4ddcb4097134ff3c332f>
    <TaxCatchAll xmlns="4c1a29cb-868c-45fd-a865-6ef2050bb368" xsi:nil="true"/>
    <_Flow_SignoffStatus xmlns="644bf1f9-d386-436f-857f-3ef1b47b078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F909D1C230DA64DA855CDA4B4A1AA84" ma:contentTypeVersion="19" ma:contentTypeDescription="Create a new document." ma:contentTypeScope="" ma:versionID="c6531e1c7cb406f5ecf174f94f995a4c">
  <xsd:schema xmlns:xsd="http://www.w3.org/2001/XMLSchema" xmlns:xs="http://www.w3.org/2001/XMLSchema" xmlns:p="http://schemas.microsoft.com/office/2006/metadata/properties" xmlns:ns2="4c1a29cb-868c-45fd-a865-6ef2050bb368" xmlns:ns3="644bf1f9-d386-436f-857f-3ef1b47b078b" targetNamespace="http://schemas.microsoft.com/office/2006/metadata/properties" ma:root="true" ma:fieldsID="d7682bbe4b0d915625b62398803133fa" ns2:_="" ns3:_="">
    <xsd:import namespace="4c1a29cb-868c-45fd-a865-6ef2050bb368"/>
    <xsd:import namespace="644bf1f9-d386-436f-857f-3ef1b47b078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3:Hyperlink" minOccurs="0"/>
                <xsd:element ref="ns3:_Flow_SignoffStatus" minOccurs="0"/>
                <xsd:element ref="ns3:MediaLengthInSeconds" minOccurs="0"/>
                <xsd:element ref="ns3:lcf76f155ced4ddcb4097134ff3c332f" minOccurs="0"/>
                <xsd:element ref="ns2:TaxCatchAll"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1a29cb-868c-45fd-a865-6ef2050bb36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a0228018-fd16-459c-83a4-7293c3eb4768}" ma:internalName="TaxCatchAll" ma:showField="CatchAllData" ma:web="4c1a29cb-868c-45fd-a865-6ef2050bb36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44bf1f9-d386-436f-857f-3ef1b47b078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Hyperlink" ma:index="20" nillable="true" ma:displayName="Hyperlink" ma:format="Hyperlink" ma:internalName="Hyperlink">
      <xsd:complexType>
        <xsd:complexContent>
          <xsd:extension base="dms:URL">
            <xsd:sequence>
              <xsd:element name="Url" type="dms:ValidUrl" minOccurs="0" nillable="true"/>
              <xsd:element name="Description" type="xsd:string" nillable="true"/>
            </xsd:sequence>
          </xsd:extension>
        </xsd:complexContent>
      </xsd:complexType>
    </xsd:element>
    <xsd:element name="_Flow_SignoffStatus" ma:index="21" nillable="true" ma:displayName="Sign-off status" ma:internalName="Sign_x002d_off_x0020_status">
      <xsd:simpleType>
        <xsd:restriction base="dms:Text"/>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c08a4104-9f8c-423a-ac38-4c90e3324b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1C1D29A-4B43-4158-9EE0-9FF5C01B9430}">
  <ds:schemaRefs>
    <ds:schemaRef ds:uri="4c1a29cb-868c-45fd-a865-6ef2050bb368"/>
    <ds:schemaRef ds:uri="http://schemas.microsoft.com/office/2006/documentManagement/types"/>
    <ds:schemaRef ds:uri="http://schemas.openxmlformats.org/package/2006/metadata/core-properties"/>
    <ds:schemaRef ds:uri="http://purl.org/dc/elements/1.1/"/>
    <ds:schemaRef ds:uri="644bf1f9-d386-436f-857f-3ef1b47b078b"/>
    <ds:schemaRef ds:uri="http://schemas.microsoft.com/office/2006/metadata/properties"/>
    <ds:schemaRef ds:uri="http://purl.org/dc/term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C5622842-A3A7-4CD9-906E-B04BC61A1756}">
  <ds:schemaRefs>
    <ds:schemaRef ds:uri="http://schemas.microsoft.com/sharepoint/v3/contenttype/forms"/>
  </ds:schemaRefs>
</ds:datastoreItem>
</file>

<file path=customXml/itemProps3.xml><?xml version="1.0" encoding="utf-8"?>
<ds:datastoreItem xmlns:ds="http://schemas.openxmlformats.org/officeDocument/2006/customXml" ds:itemID="{E54DBB7C-A381-485A-AD4C-130EF736D74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1a29cb-868c-45fd-a865-6ef2050bb368"/>
    <ds:schemaRef ds:uri="644bf1f9-d386-436f-857f-3ef1b47b078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997</TotalTime>
  <Words>1234</Words>
  <Application>Microsoft Office PowerPoint</Application>
  <PresentationFormat>Widescreen</PresentationFormat>
  <Paragraphs>106</Paragraphs>
  <Slides>18</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Goudy Old Style</vt:lpstr>
      <vt:lpstr>MarrakeshVTI</vt:lpstr>
      <vt:lpstr>Christian Culture or Christian Identity</vt:lpstr>
      <vt:lpstr>Historical Reasons to Worry</vt:lpstr>
      <vt:lpstr>Contemporary Reasons to Worry</vt:lpstr>
      <vt:lpstr>Contemporary Reasons to Worry</vt:lpstr>
      <vt:lpstr>Contemporary Reasons to Worry</vt:lpstr>
      <vt:lpstr>Contemporary Reasons to Worry</vt:lpstr>
      <vt:lpstr>Contemporary Reasons to Worry</vt:lpstr>
      <vt:lpstr>Biblical Reasons to Worry</vt:lpstr>
      <vt:lpstr>Biblical Reasons to Worry</vt:lpstr>
      <vt:lpstr>What I’m NOT Saying</vt:lpstr>
      <vt:lpstr>From Culture to Identity</vt:lpstr>
      <vt:lpstr>From Culture to Identity</vt:lpstr>
      <vt:lpstr>From Culture to Identity</vt:lpstr>
      <vt:lpstr>Between Culture and Identity</vt:lpstr>
      <vt:lpstr>Between Culture and Identity</vt:lpstr>
      <vt:lpstr>Practicals</vt:lpstr>
      <vt:lpstr>Practicals</vt:lpstr>
      <vt:lpstr>Practicals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 Culture or Christian Identity</dc:title>
  <dc:creator>ReederP</dc:creator>
  <cp:lastModifiedBy>DoddH</cp:lastModifiedBy>
  <cp:revision>255</cp:revision>
  <dcterms:created xsi:type="dcterms:W3CDTF">2023-07-05T13:28:55Z</dcterms:created>
  <dcterms:modified xsi:type="dcterms:W3CDTF">2023-07-19T15:04:33Z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0x0101004F909D1C230DA64DA855CDA4B4A1AA84</vt:lpwstr>
  </property>
</Properties>
</file>