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6"/>
  </p:notesMasterIdLst>
  <p:sldIdLst>
    <p:sldId id="1561" r:id="rId3"/>
    <p:sldId id="2220" r:id="rId4"/>
    <p:sldId id="2249" r:id="rId5"/>
    <p:sldId id="2222" r:id="rId6"/>
    <p:sldId id="2248" r:id="rId7"/>
    <p:sldId id="2223" r:id="rId8"/>
    <p:sldId id="2224" r:id="rId9"/>
    <p:sldId id="2245" r:id="rId10"/>
    <p:sldId id="2256" r:id="rId11"/>
    <p:sldId id="2257" r:id="rId12"/>
    <p:sldId id="2258" r:id="rId13"/>
    <p:sldId id="2255" r:id="rId14"/>
    <p:sldId id="2250" r:id="rId15"/>
    <p:sldId id="2269" r:id="rId16"/>
    <p:sldId id="2268" r:id="rId17"/>
    <p:sldId id="2265" r:id="rId18"/>
    <p:sldId id="2260" r:id="rId19"/>
    <p:sldId id="2266" r:id="rId20"/>
    <p:sldId id="2235" r:id="rId21"/>
    <p:sldId id="2236" r:id="rId22"/>
    <p:sldId id="2238" r:id="rId23"/>
    <p:sldId id="2264" r:id="rId24"/>
    <p:sldId id="2239" r:id="rId25"/>
    <p:sldId id="2237" r:id="rId26"/>
    <p:sldId id="2234" r:id="rId27"/>
    <p:sldId id="2262" r:id="rId28"/>
    <p:sldId id="2267" r:id="rId29"/>
    <p:sldId id="2246" r:id="rId30"/>
    <p:sldId id="2247" r:id="rId31"/>
    <p:sldId id="1387" r:id="rId32"/>
    <p:sldId id="1523" r:id="rId33"/>
    <p:sldId id="1897" r:id="rId34"/>
    <p:sldId id="18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BA0"/>
    <a:srgbClr val="C40000"/>
    <a:srgbClr val="FFFFCC"/>
    <a:srgbClr val="FDE8AD"/>
    <a:srgbClr val="FDE49D"/>
    <a:srgbClr val="FEF1CE"/>
    <a:srgbClr val="819DA3"/>
    <a:srgbClr val="6A959E"/>
    <a:srgbClr val="966636"/>
    <a:srgbClr val="957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65" autoAdjust="0"/>
    <p:restoredTop sz="87297" autoAdjust="0"/>
  </p:normalViewPr>
  <p:slideViewPr>
    <p:cSldViewPr>
      <p:cViewPr varScale="1">
        <p:scale>
          <a:sx n="54" d="100"/>
          <a:sy n="54" d="100"/>
        </p:scale>
        <p:origin x="64" y="4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4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9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1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19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77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72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1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07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17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51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562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22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3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711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658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76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7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98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0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2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05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6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7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0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7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129365"/>
            <a:ext cx="824505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Christians feel the need to share their faith?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FDE8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Philosophical Foundations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There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objective truth about God.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(just like in any other area of life)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We can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know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truth about God.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(just like in any other area of life)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We should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share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truth about God.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(just like in any other area of life)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1A543CEA-38E5-41E2-8D17-4AAC31164434}"/>
              </a:ext>
            </a:extLst>
          </p:cNvPr>
          <p:cNvSpPr/>
          <p:nvPr/>
        </p:nvSpPr>
        <p:spPr>
          <a:xfrm>
            <a:off x="5715001" y="3810000"/>
            <a:ext cx="5791200" cy="16358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“How do I get downtown from here?”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129365"/>
            <a:ext cx="824505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Christians </a:t>
            </a:r>
            <a:r>
              <a:rPr kumimoji="0" lang="en-GB" sz="5400" b="1" i="0" u="none" strike="sng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feel the </a:t>
            </a: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need to share their faith?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FDE8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Philosophical Foundations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There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objective truth about God.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(just like in any other area of life)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We can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know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truth about God.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(just like in any other area of life)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We should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share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truth about God.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(just like in any other area of life)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6AAC765A-1606-46EA-B064-DF3412F71C9C}"/>
              </a:ext>
            </a:extLst>
          </p:cNvPr>
          <p:cNvSpPr/>
          <p:nvPr/>
        </p:nvSpPr>
        <p:spPr>
          <a:xfrm>
            <a:off x="2590800" y="2631334"/>
            <a:ext cx="8915401" cy="21692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we share our faith in a kind and courageous way?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71490"/>
            <a:ext cx="824505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Begin by talking to God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Devote yourselves to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prayer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keeping alert in it with an attitude of thanksgiving.”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2</a:t>
            </a: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us that God will open up a door for the word.”</a:t>
            </a:r>
          </a:p>
          <a:p>
            <a:pPr lvl="0" algn="ctr"/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3</a:t>
            </a: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I make it clear in the way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ought to speak.”</a:t>
            </a:r>
          </a:p>
          <a:p>
            <a:pPr lvl="0" algn="ctr"/>
            <a:r>
              <a:rPr lang="en-US" sz="2800" b="1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4</a:t>
            </a:r>
          </a:p>
        </p:txBody>
      </p:sp>
    </p:spTree>
    <p:extLst>
      <p:ext uri="{BB962C8B-B14F-4D97-AF65-F5344CB8AC3E}">
        <p14:creationId xmlns:p14="http://schemas.microsoft.com/office/powerpoint/2010/main" val="20054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71490"/>
            <a:ext cx="82450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Begin by talking to God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task is impossible without God.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2:16</a:t>
            </a: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talking to God changes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3:5</a:t>
            </a:r>
            <a:endParaRPr lang="en-US" sz="2800" b="1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real question is this:</a:t>
            </a:r>
          </a:p>
          <a:p>
            <a:pPr algn="ctr"/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prayer work or not?</a:t>
            </a:r>
            <a:endParaRPr lang="en-GB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71490"/>
            <a:ext cx="82450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Begin by talking to God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task is impossible without God.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2:16</a:t>
            </a: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talking to God changes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3:5</a:t>
            </a:r>
            <a:endParaRPr lang="en-US" sz="2800" b="1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real question is this:</a:t>
            </a:r>
          </a:p>
          <a:p>
            <a:pPr algn="ctr"/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prayer work or not?</a:t>
            </a:r>
            <a:endParaRPr lang="en-GB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8F7AC18C-5354-447F-B577-A4EFC3AF082F}"/>
              </a:ext>
            </a:extLst>
          </p:cNvPr>
          <p:cNvSpPr/>
          <p:nvPr/>
        </p:nvSpPr>
        <p:spPr>
          <a:xfrm>
            <a:off x="4343399" y="163975"/>
            <a:ext cx="7707775" cy="43318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brought down fire from heaven?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Kings 18:38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makes demons flee in terror?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9:27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raises people from the dead?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9:40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Jesus pray constantly?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“would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slip away to pray” (Lk. 5:16).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would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 to a “secluded place” (Mt. 14:23).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455523FB-1365-4AAD-9F3A-EB9494DA3F02}"/>
              </a:ext>
            </a:extLst>
          </p:cNvPr>
          <p:cNvSpPr/>
          <p:nvPr/>
        </p:nvSpPr>
        <p:spPr>
          <a:xfrm>
            <a:off x="2830974" y="4588285"/>
            <a:ext cx="9220200" cy="16545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(Jas. 5:16) Prayer has “great power and produces wonderful results.”</a:t>
            </a:r>
          </a:p>
        </p:txBody>
      </p:sp>
    </p:spTree>
    <p:extLst>
      <p:ext uri="{BB962C8B-B14F-4D97-AF65-F5344CB8AC3E}">
        <p14:creationId xmlns:p14="http://schemas.microsoft.com/office/powerpoint/2010/main" val="28285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71490"/>
            <a:ext cx="82450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Begin by talking to God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task is impossible without God.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2:16</a:t>
            </a: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talking to God changes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3:5</a:t>
            </a:r>
            <a:endParaRPr lang="en-US" sz="2800" b="1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real question is this:</a:t>
            </a:r>
          </a:p>
          <a:p>
            <a:pPr algn="ctr"/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prayer work or not?</a:t>
            </a:r>
            <a:endParaRPr lang="en-GB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8F7AC18C-5354-447F-B577-A4EFC3AF082F}"/>
              </a:ext>
            </a:extLst>
          </p:cNvPr>
          <p:cNvSpPr/>
          <p:nvPr/>
        </p:nvSpPr>
        <p:spPr>
          <a:xfrm>
            <a:off x="4343399" y="163975"/>
            <a:ext cx="7707775" cy="43318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brought down fire from heaven?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Kings 18:38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makes demons flee in terror?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9:27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raises people from the dead?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9:40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Jesus pray constantly?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“would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slip away to pray” (Lk. 5:16).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would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 to a “secluded place” (Mt. 14:23).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455523FB-1365-4AAD-9F3A-EB9494DA3F02}"/>
              </a:ext>
            </a:extLst>
          </p:cNvPr>
          <p:cNvSpPr/>
          <p:nvPr/>
        </p:nvSpPr>
        <p:spPr>
          <a:xfrm>
            <a:off x="2830974" y="4579902"/>
            <a:ext cx="9220200" cy="16545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(Jas. 5:16) Prayer has “great power and produces wonderful results.”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D35D0C0-FC24-470E-9DD0-4E7E3FE459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75" y="248005"/>
            <a:ext cx="3697740" cy="510576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A90F894-161B-483F-AD9B-0B04AECEFA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228600"/>
            <a:ext cx="2452975" cy="24529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5189760-A124-49FB-8EF1-1818354932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645" y="228600"/>
            <a:ext cx="2441356" cy="244441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C66DA3-D1D4-4888-9A82-D932486329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" r="-388"/>
          <a:stretch/>
        </p:blipFill>
        <p:spPr>
          <a:xfrm>
            <a:off x="4038600" y="2898969"/>
            <a:ext cx="2446842" cy="243503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83F340F-A464-4A59-A502-C5168A0B6A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026" y="2898734"/>
            <a:ext cx="2452974" cy="241691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5B3C11-8D56-4231-86D2-5236B6DAE51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419600"/>
            <a:ext cx="3334518" cy="819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FF39B-194E-4EA1-B823-C33ACA65B5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181212"/>
            <a:ext cx="1975735" cy="4857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12C651-F267-42EE-A162-83DCD157CC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817" y="4865943"/>
            <a:ext cx="1975735" cy="485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E87FCC-7ADC-4ECA-B4AF-7B5710EA9D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455" y="4856297"/>
            <a:ext cx="1975735" cy="4857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DA5219-156F-41EE-96D9-6FA91FA980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455" y="2175913"/>
            <a:ext cx="1975735" cy="4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71490"/>
            <a:ext cx="82450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Begin by talking to God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task is impossible without God.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2:16</a:t>
            </a: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talking to God changes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3:5</a:t>
            </a:r>
            <a:endParaRPr lang="en-US" sz="2800" b="1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real question is this:</a:t>
            </a:r>
          </a:p>
          <a:p>
            <a:pPr algn="ctr"/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prayer work or not?</a:t>
            </a:r>
            <a:endParaRPr lang="en-GB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8F7AC18C-5354-447F-B577-A4EFC3AF082F}"/>
              </a:ext>
            </a:extLst>
          </p:cNvPr>
          <p:cNvSpPr/>
          <p:nvPr/>
        </p:nvSpPr>
        <p:spPr>
          <a:xfrm>
            <a:off x="4343399" y="163975"/>
            <a:ext cx="7707775" cy="43318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brought down fire from heaven?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Kings 18:38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makes demons flee in terror?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9:27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raises people from the dead?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9:40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Jesus pray constantly?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“would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slip away to pray” (Lk. 5:16).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would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 to a “secluded place” (Mt. 14:23).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455523FB-1365-4AAD-9F3A-EB9494DA3F02}"/>
              </a:ext>
            </a:extLst>
          </p:cNvPr>
          <p:cNvSpPr/>
          <p:nvPr/>
        </p:nvSpPr>
        <p:spPr>
          <a:xfrm>
            <a:off x="2830974" y="4724400"/>
            <a:ext cx="9220200" cy="16545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(Jas. 5:16) Prayer has “great power and produces wonderful results.”</a:t>
            </a:r>
          </a:p>
        </p:txBody>
      </p:sp>
    </p:spTree>
    <p:extLst>
      <p:ext uri="{BB962C8B-B14F-4D97-AF65-F5344CB8AC3E}">
        <p14:creationId xmlns:p14="http://schemas.microsoft.com/office/powerpoint/2010/main" val="126836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71490"/>
            <a:ext cx="82450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Begin by talking to God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task is impossible without God.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2:16</a:t>
            </a: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talking to God changes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3:5</a:t>
            </a:r>
            <a:endParaRPr lang="en-US" sz="2800" b="1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real question is this:</a:t>
            </a:r>
          </a:p>
          <a:p>
            <a:pPr algn="ctr"/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prayer work or not?</a:t>
            </a:r>
            <a:endParaRPr lang="en-GB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8F7AC18C-5354-447F-B577-A4EFC3AF082F}"/>
              </a:ext>
            </a:extLst>
          </p:cNvPr>
          <p:cNvSpPr/>
          <p:nvPr/>
        </p:nvSpPr>
        <p:spPr>
          <a:xfrm>
            <a:off x="4343399" y="163975"/>
            <a:ext cx="7707775" cy="43318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brought down fire from heaven?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Kings 18:38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makes demons flee in terror?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9:27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raises people from the dead?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9:40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Jesus pray constantly?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“would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slip away to pray” (Lk. 5:16).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would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 to a “secluded place” (Mt. 14:23).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455523FB-1365-4AAD-9F3A-EB9494DA3F02}"/>
              </a:ext>
            </a:extLst>
          </p:cNvPr>
          <p:cNvSpPr/>
          <p:nvPr/>
        </p:nvSpPr>
        <p:spPr>
          <a:xfrm>
            <a:off x="2830974" y="4588285"/>
            <a:ext cx="9220200" cy="16545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“Pray for us that God will</a:t>
            </a:r>
          </a:p>
          <a:p>
            <a:pPr lvl="0" algn="ctr">
              <a:defRPr/>
            </a:pPr>
            <a:r>
              <a:rPr lang="en-GB" altLang="en-US" sz="4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up a door</a:t>
            </a:r>
            <a:r>
              <a:rPr lang="en-GB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word” (v.3).</a:t>
            </a:r>
            <a:endParaRPr lang="en-US" alt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931425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8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3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6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1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3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6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71490"/>
            <a:ext cx="82450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Begin by talking to God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task is impossible without God.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2:16</a:t>
            </a: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talking to God changes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3:5</a:t>
            </a:r>
            <a:endParaRPr lang="en-US" sz="2800" b="1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real question is this:</a:t>
            </a:r>
          </a:p>
          <a:p>
            <a:pPr algn="ctr"/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prayer work or not?</a:t>
            </a:r>
            <a:endParaRPr lang="en-GB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8F7AC18C-5354-447F-B577-A4EFC3AF082F}"/>
              </a:ext>
            </a:extLst>
          </p:cNvPr>
          <p:cNvSpPr/>
          <p:nvPr/>
        </p:nvSpPr>
        <p:spPr>
          <a:xfrm>
            <a:off x="4343399" y="163975"/>
            <a:ext cx="7707775" cy="43318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brought down fire from heaven?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Kings 18:38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makes demons flee in terror?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9:27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raises people from the dead?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9:40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Jesus pray constantly?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“would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slip away to pray” (Lk. 5:16).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would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 to a “secluded place” (Mt. 14:23).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455523FB-1365-4AAD-9F3A-EB9494DA3F02}"/>
              </a:ext>
            </a:extLst>
          </p:cNvPr>
          <p:cNvSpPr/>
          <p:nvPr/>
        </p:nvSpPr>
        <p:spPr>
          <a:xfrm>
            <a:off x="2830974" y="4648200"/>
            <a:ext cx="9220200" cy="16545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“Pray for us that God will</a:t>
            </a:r>
          </a:p>
          <a:p>
            <a:pPr lvl="0" algn="ctr">
              <a:defRPr/>
            </a:pPr>
            <a:r>
              <a:rPr lang="en-GB" altLang="en-US" sz="4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up a door</a:t>
            </a:r>
            <a:r>
              <a:rPr lang="en-GB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word” (v.3).</a:t>
            </a:r>
            <a:endParaRPr lang="en-US" alt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52241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71490"/>
            <a:ext cx="82450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Begin by talking to God</a:t>
            </a:r>
            <a:endParaRPr lang="en-US" sz="4800" b="1" spc="-150" dirty="0"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task is impossible without God.</a:t>
            </a:r>
          </a:p>
          <a:p>
            <a:pPr algn="ctr"/>
            <a:r>
              <a:rPr lang="en-GB" sz="28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2:16</a:t>
            </a:r>
          </a:p>
          <a:p>
            <a:pPr lvl="0"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talking to God changes </a:t>
            </a:r>
            <a:r>
              <a:rPr lang="en-US" sz="4000" b="1" i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spc="-150" dirty="0"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28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Corinthians 3:5</a:t>
            </a:r>
            <a:endParaRPr lang="en-US" sz="2800" b="1" dirty="0"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real question is this:</a:t>
            </a:r>
          </a:p>
          <a:p>
            <a:pPr algn="ctr"/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prayer work or not?</a:t>
            </a:r>
            <a:endParaRPr lang="en-GB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44E258-981F-4901-BC3B-90239D90AEBB}"/>
              </a:ext>
            </a:extLst>
          </p:cNvPr>
          <p:cNvSpPr txBox="1"/>
          <p:nvPr/>
        </p:nvSpPr>
        <p:spPr>
          <a:xfrm>
            <a:off x="72917" y="71490"/>
            <a:ext cx="82450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Develop a winsome lifestyle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Conduct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yourselves with wisdom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toward those who are not believers,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making the most of the opportunity.”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5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56D14A1-DC5E-4AB1-9B9F-B79A47251070}"/>
              </a:ext>
            </a:extLst>
          </p:cNvPr>
          <p:cNvSpPr/>
          <p:nvPr/>
        </p:nvSpPr>
        <p:spPr>
          <a:xfrm>
            <a:off x="5181600" y="2895600"/>
            <a:ext cx="6324600" cy="2362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 what opportunities appear when you serve and love others.</a:t>
            </a:r>
          </a:p>
        </p:txBody>
      </p:sp>
    </p:spTree>
    <p:extLst>
      <p:ext uri="{BB962C8B-B14F-4D97-AF65-F5344CB8AC3E}">
        <p14:creationId xmlns:p14="http://schemas.microsoft.com/office/powerpoint/2010/main" val="2913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D70ABA-652C-44F3-B970-DB7E12AB4F85}"/>
              </a:ext>
            </a:extLst>
          </p:cNvPr>
          <p:cNvSpPr txBox="1"/>
          <p:nvPr/>
        </p:nvSpPr>
        <p:spPr>
          <a:xfrm>
            <a:off x="72917" y="71490"/>
            <a:ext cx="82450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Grow as a communicator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your speech always be with grace,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though seasoned with salt,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</a:t>
            </a:r>
            <a:r>
              <a:rPr lang="en-GB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will know how you</a:t>
            </a:r>
          </a:p>
          <a:p>
            <a:pPr lvl="0" algn="ctr"/>
            <a:r>
              <a:rPr lang="en-GB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respond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each person.”</a:t>
            </a:r>
          </a:p>
          <a:p>
            <a:pPr lvl="0" algn="ctr"/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6</a:t>
            </a: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I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it clear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the way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ought to speak.”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4</a:t>
            </a:r>
          </a:p>
        </p:txBody>
      </p:sp>
    </p:spTree>
    <p:extLst>
      <p:ext uri="{BB962C8B-B14F-4D97-AF65-F5344CB8AC3E}">
        <p14:creationId xmlns:p14="http://schemas.microsoft.com/office/powerpoint/2010/main" val="28193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4:2)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Devote yourselves to prayer,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keeping alert in it with an attitude of thanksgiving.</a:t>
            </a:r>
          </a:p>
        </p:txBody>
      </p:sp>
    </p:spTree>
    <p:extLst>
      <p:ext uri="{BB962C8B-B14F-4D97-AF65-F5344CB8AC3E}">
        <p14:creationId xmlns:p14="http://schemas.microsoft.com/office/powerpoint/2010/main" val="27642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63" y="2075795"/>
            <a:ext cx="12022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you’ve had strange experiences with this,</a:t>
            </a:r>
          </a:p>
          <a:p>
            <a:pPr lvl="0" algn="ctr">
              <a:defRPr/>
            </a:pPr>
            <a:r>
              <a:rPr lang="en-GB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 sympathize!</a:t>
            </a:r>
          </a:p>
          <a:p>
            <a:pPr lvl="0" algn="ctr">
              <a:defRPr/>
            </a:pPr>
            <a:endParaRPr lang="en-GB" sz="1000" b="1" kern="0" spc="-15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haven’t shared your faith in a while,</a:t>
            </a:r>
          </a:p>
          <a:p>
            <a:pPr lvl="0" algn="ctr">
              <a:defRPr/>
            </a:pPr>
            <a:r>
              <a:rPr lang="en-GB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you pray that God would open a door for you to take a risk?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EB990-86BA-4159-A969-892066F07E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87" y="1188671"/>
            <a:ext cx="6569613" cy="448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4:3)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 for us that God will open up a door for the word,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we may speak the mystery of Christ, for which I have also been imprisoned.</a:t>
            </a:r>
          </a:p>
        </p:txBody>
      </p:sp>
    </p:spTree>
    <p:extLst>
      <p:ext uri="{BB962C8B-B14F-4D97-AF65-F5344CB8AC3E}">
        <p14:creationId xmlns:p14="http://schemas.microsoft.com/office/powerpoint/2010/main" val="564285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4:4)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 that I make it clear in the way I ought to speak.</a:t>
            </a:r>
          </a:p>
        </p:txBody>
      </p:sp>
    </p:spTree>
    <p:extLst>
      <p:ext uri="{BB962C8B-B14F-4D97-AF65-F5344CB8AC3E}">
        <p14:creationId xmlns:p14="http://schemas.microsoft.com/office/powerpoint/2010/main" val="286624960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4:5)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Conduct yourselves with wisdom toward those who are not believers, making the most of the opportunity.</a:t>
            </a:r>
          </a:p>
        </p:txBody>
      </p:sp>
    </p:spTree>
    <p:extLst>
      <p:ext uri="{BB962C8B-B14F-4D97-AF65-F5344CB8AC3E}">
        <p14:creationId xmlns:p14="http://schemas.microsoft.com/office/powerpoint/2010/main" val="247536128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4:6)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your speech always be with grace, as though seasoned with salt, so that you will know how you should respond to each person.</a:t>
            </a:r>
          </a:p>
        </p:txBody>
      </p:sp>
    </p:spTree>
    <p:extLst>
      <p:ext uri="{BB962C8B-B14F-4D97-AF65-F5344CB8AC3E}">
        <p14:creationId xmlns:p14="http://schemas.microsoft.com/office/powerpoint/2010/main" val="217602877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129365"/>
            <a:ext cx="82450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Christians feel the need to share their faith?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FDE8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Philosophical Foundations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There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objective truth about God.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(just like in any other area of life)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73839D17-89E0-4F8F-81E2-B923BFF99A6C}"/>
              </a:ext>
            </a:extLst>
          </p:cNvPr>
          <p:cNvSpPr/>
          <p:nvPr/>
        </p:nvSpPr>
        <p:spPr>
          <a:xfrm>
            <a:off x="8001000" y="1421161"/>
            <a:ext cx="4373141" cy="53074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Dentistry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Architecture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5640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17" y="129365"/>
            <a:ext cx="824505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Christians feel the need to share their faith?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FDE8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Philosophical Foundations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There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objective truth about God.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(just like in any other area of life)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We can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know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truth about God.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(just like in any other area of life)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49CB1F31-AABC-433D-B97B-DDAD502BEF34}"/>
              </a:ext>
            </a:extLst>
          </p:cNvPr>
          <p:cNvSpPr/>
          <p:nvPr/>
        </p:nvSpPr>
        <p:spPr>
          <a:xfrm>
            <a:off x="4191000" y="1716934"/>
            <a:ext cx="7783816" cy="23978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truth of Christianity is a </a:t>
            </a:r>
            <a:r>
              <a:rPr kumimoji="0" lang="en-US" alt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testable</a:t>
            </a: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alt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falsifiable</a:t>
            </a: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claim.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Existence of the soul, coherence of theism, the problem of evil, the historical Jesus (1 Cor. 15:14), etc.</a:t>
            </a:r>
          </a:p>
        </p:txBody>
      </p:sp>
    </p:spTree>
    <p:extLst>
      <p:ext uri="{BB962C8B-B14F-4D97-AF65-F5344CB8AC3E}">
        <p14:creationId xmlns:p14="http://schemas.microsoft.com/office/powerpoint/2010/main" val="26839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1332</Words>
  <Application>Microsoft Office PowerPoint</Application>
  <PresentationFormat>Widescreen</PresentationFormat>
  <Paragraphs>215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2025-06-23T13:47:42Z</dcterms:created>
  <dcterms:modified xsi:type="dcterms:W3CDTF">2025-06-23T13:47:49Z</dcterms:modified>
</cp:coreProperties>
</file>