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695" r:id="rId2"/>
  </p:sldMasterIdLst>
  <p:notesMasterIdLst>
    <p:notesMasterId r:id="rId45"/>
  </p:notesMasterIdLst>
  <p:sldIdLst>
    <p:sldId id="8541" r:id="rId3"/>
    <p:sldId id="8836" r:id="rId4"/>
    <p:sldId id="9013" r:id="rId5"/>
    <p:sldId id="9016" r:id="rId6"/>
    <p:sldId id="8921" r:id="rId7"/>
    <p:sldId id="9017" r:id="rId8"/>
    <p:sldId id="9018" r:id="rId9"/>
    <p:sldId id="9020" r:id="rId10"/>
    <p:sldId id="9022" r:id="rId11"/>
    <p:sldId id="9024" r:id="rId12"/>
    <p:sldId id="9023" r:id="rId13"/>
    <p:sldId id="9025" r:id="rId14"/>
    <p:sldId id="9026" r:id="rId15"/>
    <p:sldId id="1653" r:id="rId16"/>
    <p:sldId id="1648" r:id="rId17"/>
    <p:sldId id="1654" r:id="rId18"/>
    <p:sldId id="1650" r:id="rId19"/>
    <p:sldId id="1651" r:id="rId20"/>
    <p:sldId id="9027" r:id="rId21"/>
    <p:sldId id="9028" r:id="rId22"/>
    <p:sldId id="9029" r:id="rId23"/>
    <p:sldId id="9030" r:id="rId24"/>
    <p:sldId id="9033" r:id="rId25"/>
    <p:sldId id="1621" r:id="rId26"/>
    <p:sldId id="1624" r:id="rId27"/>
    <p:sldId id="9034" r:id="rId28"/>
    <p:sldId id="9036" r:id="rId29"/>
    <p:sldId id="9039" r:id="rId30"/>
    <p:sldId id="9035" r:id="rId31"/>
    <p:sldId id="9038" r:id="rId32"/>
    <p:sldId id="9040" r:id="rId33"/>
    <p:sldId id="9041" r:id="rId34"/>
    <p:sldId id="9042" r:id="rId35"/>
    <p:sldId id="9043" r:id="rId36"/>
    <p:sldId id="9049" r:id="rId37"/>
    <p:sldId id="9044" r:id="rId38"/>
    <p:sldId id="9047" r:id="rId39"/>
    <p:sldId id="9048" r:id="rId40"/>
    <p:sldId id="9050" r:id="rId41"/>
    <p:sldId id="9052" r:id="rId42"/>
    <p:sldId id="9053" r:id="rId43"/>
    <p:sldId id="8825" r:id="rId4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254061"/>
    <a:srgbClr val="D3E6FF"/>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76FC7-AED6-9D48-BA43-3B15A041EED1}" v="1522" dt="2022-11-03T23:53:25.3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7" autoAdjust="0"/>
    <p:restoredTop sz="86869"/>
  </p:normalViewPr>
  <p:slideViewPr>
    <p:cSldViewPr snapToGrid="0">
      <p:cViewPr varScale="1">
        <p:scale>
          <a:sx n="66" d="100"/>
          <a:sy n="66" d="100"/>
        </p:scale>
        <p:origin x="108" y="18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8C676FC7-AED6-9D48-BA43-3B15A041EED1}"/>
    <pc:docChg chg="undo custSel addSld delSld modSld sldOrd">
      <pc:chgData name="HilarioC" userId="b790f688-0c99-421d-ad08-5e0c6e6e58c5" providerId="ADAL" clId="{8C676FC7-AED6-9D48-BA43-3B15A041EED1}" dt="2022-11-03T23:55:59.973" v="2675" actId="2696"/>
      <pc:docMkLst>
        <pc:docMk/>
      </pc:docMkLst>
      <pc:sldChg chg="ord">
        <pc:chgData name="HilarioC" userId="b790f688-0c99-421d-ad08-5e0c6e6e58c5" providerId="ADAL" clId="{8C676FC7-AED6-9D48-BA43-3B15A041EED1}" dt="2022-11-03T20:30:12.894" v="1486" actId="20578"/>
        <pc:sldMkLst>
          <pc:docMk/>
          <pc:sldMk cId="1709312424" sldId="1605"/>
        </pc:sldMkLst>
      </pc:sldChg>
      <pc:sldChg chg="ord">
        <pc:chgData name="HilarioC" userId="b790f688-0c99-421d-ad08-5e0c6e6e58c5" providerId="ADAL" clId="{8C676FC7-AED6-9D48-BA43-3B15A041EED1}" dt="2022-11-03T20:30:12.894" v="1486" actId="20578"/>
        <pc:sldMkLst>
          <pc:docMk/>
          <pc:sldMk cId="3761037600" sldId="1620"/>
        </pc:sldMkLst>
      </pc:sldChg>
      <pc:sldChg chg="ord">
        <pc:chgData name="HilarioC" userId="b790f688-0c99-421d-ad08-5e0c6e6e58c5" providerId="ADAL" clId="{8C676FC7-AED6-9D48-BA43-3B15A041EED1}" dt="2022-11-03T20:30:12.894" v="1486" actId="20578"/>
        <pc:sldMkLst>
          <pc:docMk/>
          <pc:sldMk cId="66806326" sldId="1621"/>
        </pc:sldMkLst>
      </pc:sldChg>
      <pc:sldChg chg="ord">
        <pc:chgData name="HilarioC" userId="b790f688-0c99-421d-ad08-5e0c6e6e58c5" providerId="ADAL" clId="{8C676FC7-AED6-9D48-BA43-3B15A041EED1}" dt="2022-11-03T20:30:12.894" v="1486" actId="20578"/>
        <pc:sldMkLst>
          <pc:docMk/>
          <pc:sldMk cId="3416520781" sldId="1622"/>
        </pc:sldMkLst>
      </pc:sldChg>
      <pc:sldChg chg="ord">
        <pc:chgData name="HilarioC" userId="b790f688-0c99-421d-ad08-5e0c6e6e58c5" providerId="ADAL" clId="{8C676FC7-AED6-9D48-BA43-3B15A041EED1}" dt="2022-11-03T20:30:12.894" v="1486" actId="20578"/>
        <pc:sldMkLst>
          <pc:docMk/>
          <pc:sldMk cId="3001937285" sldId="1623"/>
        </pc:sldMkLst>
      </pc:sldChg>
      <pc:sldChg chg="ord">
        <pc:chgData name="HilarioC" userId="b790f688-0c99-421d-ad08-5e0c6e6e58c5" providerId="ADAL" clId="{8C676FC7-AED6-9D48-BA43-3B15A041EED1}" dt="2022-11-03T20:30:12.894" v="1486" actId="20578"/>
        <pc:sldMkLst>
          <pc:docMk/>
          <pc:sldMk cId="2904746984" sldId="1624"/>
        </pc:sldMkLst>
      </pc:sldChg>
      <pc:sldChg chg="ord">
        <pc:chgData name="HilarioC" userId="b790f688-0c99-421d-ad08-5e0c6e6e58c5" providerId="ADAL" clId="{8C676FC7-AED6-9D48-BA43-3B15A041EED1}" dt="2022-11-03T20:21:06.473" v="1378" actId="20578"/>
        <pc:sldMkLst>
          <pc:docMk/>
          <pc:sldMk cId="2898199312" sldId="1648"/>
        </pc:sldMkLst>
      </pc:sldChg>
      <pc:sldChg chg="ord">
        <pc:chgData name="HilarioC" userId="b790f688-0c99-421d-ad08-5e0c6e6e58c5" providerId="ADAL" clId="{8C676FC7-AED6-9D48-BA43-3B15A041EED1}" dt="2022-11-03T20:21:06.473" v="1378" actId="20578"/>
        <pc:sldMkLst>
          <pc:docMk/>
          <pc:sldMk cId="3933731924" sldId="1649"/>
        </pc:sldMkLst>
      </pc:sldChg>
      <pc:sldChg chg="ord">
        <pc:chgData name="HilarioC" userId="b790f688-0c99-421d-ad08-5e0c6e6e58c5" providerId="ADAL" clId="{8C676FC7-AED6-9D48-BA43-3B15A041EED1}" dt="2022-11-03T20:21:06.473" v="1378" actId="20578"/>
        <pc:sldMkLst>
          <pc:docMk/>
          <pc:sldMk cId="1585137456" sldId="1650"/>
        </pc:sldMkLst>
      </pc:sldChg>
      <pc:sldChg chg="addSp delSp modSp mod ord delAnim modAnim">
        <pc:chgData name="HilarioC" userId="b790f688-0c99-421d-ad08-5e0c6e6e58c5" providerId="ADAL" clId="{8C676FC7-AED6-9D48-BA43-3B15A041EED1}" dt="2022-11-03T20:23:21.226" v="1397" actId="478"/>
        <pc:sldMkLst>
          <pc:docMk/>
          <pc:sldMk cId="890155709" sldId="1651"/>
        </pc:sldMkLst>
        <pc:spChg chg="add del mod">
          <ac:chgData name="HilarioC" userId="b790f688-0c99-421d-ad08-5e0c6e6e58c5" providerId="ADAL" clId="{8C676FC7-AED6-9D48-BA43-3B15A041EED1}" dt="2022-11-03T20:23:21.226" v="1397" actId="478"/>
          <ac:spMkLst>
            <pc:docMk/>
            <pc:sldMk cId="890155709" sldId="1651"/>
            <ac:spMk id="2" creationId="{9D9FA090-C5AB-6364-0C6A-20295FBC04D8}"/>
          </ac:spMkLst>
        </pc:spChg>
        <pc:spChg chg="del">
          <ac:chgData name="HilarioC" userId="b790f688-0c99-421d-ad08-5e0c6e6e58c5" providerId="ADAL" clId="{8C676FC7-AED6-9D48-BA43-3B15A041EED1}" dt="2022-11-03T20:23:21.226" v="1397" actId="478"/>
          <ac:spMkLst>
            <pc:docMk/>
            <pc:sldMk cId="890155709" sldId="1651"/>
            <ac:spMk id="3" creationId="{C63A5F69-E616-43A5-9949-83A7F5BE8156}"/>
          </ac:spMkLst>
        </pc:spChg>
        <pc:spChg chg="add del mod">
          <ac:chgData name="HilarioC" userId="b790f688-0c99-421d-ad08-5e0c6e6e58c5" providerId="ADAL" clId="{8C676FC7-AED6-9D48-BA43-3B15A041EED1}" dt="2022-11-03T20:23:21.226" v="1397" actId="478"/>
          <ac:spMkLst>
            <pc:docMk/>
            <pc:sldMk cId="890155709" sldId="1651"/>
            <ac:spMk id="4" creationId="{B17A451A-5F3D-E911-B249-958686CD717B}"/>
          </ac:spMkLst>
        </pc:spChg>
      </pc:sldChg>
      <pc:sldChg chg="ord">
        <pc:chgData name="HilarioC" userId="b790f688-0c99-421d-ad08-5e0c6e6e58c5" providerId="ADAL" clId="{8C676FC7-AED6-9D48-BA43-3B15A041EED1}" dt="2022-11-03T20:21:06.473" v="1378" actId="20578"/>
        <pc:sldMkLst>
          <pc:docMk/>
          <pc:sldMk cId="2398601304" sldId="1652"/>
        </pc:sldMkLst>
      </pc:sldChg>
      <pc:sldChg chg="ord">
        <pc:chgData name="HilarioC" userId="b790f688-0c99-421d-ad08-5e0c6e6e58c5" providerId="ADAL" clId="{8C676FC7-AED6-9D48-BA43-3B15A041EED1}" dt="2022-11-03T20:21:06.473" v="1378" actId="20578"/>
        <pc:sldMkLst>
          <pc:docMk/>
          <pc:sldMk cId="1333880802" sldId="1653"/>
        </pc:sldMkLst>
      </pc:sldChg>
      <pc:sldChg chg="addSp delSp modSp mod ord delAnim modAnim">
        <pc:chgData name="HilarioC" userId="b790f688-0c99-421d-ad08-5e0c6e6e58c5" providerId="ADAL" clId="{8C676FC7-AED6-9D48-BA43-3B15A041EED1}" dt="2022-11-03T23:49:24.154" v="2662"/>
        <pc:sldMkLst>
          <pc:docMk/>
          <pc:sldMk cId="701351636" sldId="1654"/>
        </pc:sldMkLst>
        <pc:spChg chg="del mod">
          <ac:chgData name="HilarioC" userId="b790f688-0c99-421d-ad08-5e0c6e6e58c5" providerId="ADAL" clId="{8C676FC7-AED6-9D48-BA43-3B15A041EED1}" dt="2022-11-03T20:22:21.444" v="1390" actId="478"/>
          <ac:spMkLst>
            <pc:docMk/>
            <pc:sldMk cId="701351636" sldId="1654"/>
            <ac:spMk id="2" creationId="{FB31ADDD-F5E1-4C8F-99E3-05DC4E2C8A7B}"/>
          </ac:spMkLst>
        </pc:spChg>
        <pc:spChg chg="add del mod">
          <ac:chgData name="HilarioC" userId="b790f688-0c99-421d-ad08-5e0c6e6e58c5" providerId="ADAL" clId="{8C676FC7-AED6-9D48-BA43-3B15A041EED1}" dt="2022-11-03T20:21:33.082" v="1381"/>
          <ac:spMkLst>
            <pc:docMk/>
            <pc:sldMk cId="701351636" sldId="1654"/>
            <ac:spMk id="3" creationId="{DBE1A71C-6400-13C3-193C-37BDAF9D0C07}"/>
          </ac:spMkLst>
        </pc:spChg>
        <pc:spChg chg="add del mod">
          <ac:chgData name="HilarioC" userId="b790f688-0c99-421d-ad08-5e0c6e6e58c5" providerId="ADAL" clId="{8C676FC7-AED6-9D48-BA43-3B15A041EED1}" dt="2022-11-03T20:21:33.082" v="1381"/>
          <ac:spMkLst>
            <pc:docMk/>
            <pc:sldMk cId="701351636" sldId="1654"/>
            <ac:spMk id="4" creationId="{EC0110DD-FB4D-5059-548F-ABE80B0C7CCA}"/>
          </ac:spMkLst>
        </pc:spChg>
        <pc:spChg chg="add mod">
          <ac:chgData name="HilarioC" userId="b790f688-0c99-421d-ad08-5e0c6e6e58c5" providerId="ADAL" clId="{8C676FC7-AED6-9D48-BA43-3B15A041EED1}" dt="2022-11-03T20:22:41.644" v="1393" actId="1076"/>
          <ac:spMkLst>
            <pc:docMk/>
            <pc:sldMk cId="701351636" sldId="1654"/>
            <ac:spMk id="5" creationId="{2B1D38EE-8082-422D-336B-7CB35141EB7A}"/>
          </ac:spMkLst>
        </pc:spChg>
        <pc:spChg chg="add mod">
          <ac:chgData name="HilarioC" userId="b790f688-0c99-421d-ad08-5e0c6e6e58c5" providerId="ADAL" clId="{8C676FC7-AED6-9D48-BA43-3B15A041EED1}" dt="2022-11-03T20:22:41.644" v="1393" actId="1076"/>
          <ac:spMkLst>
            <pc:docMk/>
            <pc:sldMk cId="701351636" sldId="1654"/>
            <ac:spMk id="6" creationId="{0198C0CD-551C-C90B-4712-85360D731BCE}"/>
          </ac:spMkLst>
        </pc:spChg>
      </pc:sldChg>
      <pc:sldChg chg="del ord">
        <pc:chgData name="HilarioC" userId="b790f688-0c99-421d-ad08-5e0c6e6e58c5" providerId="ADAL" clId="{8C676FC7-AED6-9D48-BA43-3B15A041EED1}" dt="2022-11-03T20:22:53.608" v="1394" actId="2696"/>
        <pc:sldMkLst>
          <pc:docMk/>
          <pc:sldMk cId="3076710761" sldId="1655"/>
        </pc:sldMkLst>
      </pc:sldChg>
      <pc:sldChg chg="ord modTransition">
        <pc:chgData name="HilarioC" userId="b790f688-0c99-421d-ad08-5e0c6e6e58c5" providerId="ADAL" clId="{8C676FC7-AED6-9D48-BA43-3B15A041EED1}" dt="2022-11-03T23:50:24.460" v="2664"/>
        <pc:sldMkLst>
          <pc:docMk/>
          <pc:sldMk cId="955947089" sldId="1667"/>
        </pc:sldMkLst>
      </pc:sldChg>
      <pc:sldChg chg="modSp modAnim">
        <pc:chgData name="HilarioC" userId="b790f688-0c99-421d-ad08-5e0c6e6e58c5" providerId="ADAL" clId="{8C676FC7-AED6-9D48-BA43-3B15A041EED1}" dt="2022-11-03T19:26:14.357" v="27" actId="20577"/>
        <pc:sldMkLst>
          <pc:docMk/>
          <pc:sldMk cId="2787151393" sldId="8836"/>
        </pc:sldMkLst>
        <pc:spChg chg="mod">
          <ac:chgData name="HilarioC" userId="b790f688-0c99-421d-ad08-5e0c6e6e58c5" providerId="ADAL" clId="{8C676FC7-AED6-9D48-BA43-3B15A041EED1}" dt="2022-11-03T19:26:14.357" v="27" actId="20577"/>
          <ac:spMkLst>
            <pc:docMk/>
            <pc:sldMk cId="2787151393" sldId="8836"/>
            <ac:spMk id="19458" creationId="{00000000-0000-0000-0000-000000000000}"/>
          </ac:spMkLst>
        </pc:spChg>
      </pc:sldChg>
      <pc:sldChg chg="addSp modSp mod modAnim">
        <pc:chgData name="HilarioC" userId="b790f688-0c99-421d-ad08-5e0c6e6e58c5" providerId="ADAL" clId="{8C676FC7-AED6-9D48-BA43-3B15A041EED1}" dt="2022-11-03T21:36:09.082" v="2378"/>
        <pc:sldMkLst>
          <pc:docMk/>
          <pc:sldMk cId="2865458328" sldId="8921"/>
        </pc:sldMkLst>
        <pc:spChg chg="mod">
          <ac:chgData name="HilarioC" userId="b790f688-0c99-421d-ad08-5e0c6e6e58c5" providerId="ADAL" clId="{8C676FC7-AED6-9D48-BA43-3B15A041EED1}" dt="2022-11-03T19:39:35.104" v="371" actId="1076"/>
          <ac:spMkLst>
            <pc:docMk/>
            <pc:sldMk cId="2865458328" sldId="8921"/>
            <ac:spMk id="2" creationId="{B51A1EF9-F9DB-E89D-B413-49A14C2E1C66}"/>
          </ac:spMkLst>
        </pc:spChg>
        <pc:spChg chg="mod">
          <ac:chgData name="HilarioC" userId="b790f688-0c99-421d-ad08-5e0c6e6e58c5" providerId="ADAL" clId="{8C676FC7-AED6-9D48-BA43-3B15A041EED1}" dt="2022-11-03T19:39:35.104" v="371" actId="1076"/>
          <ac:spMkLst>
            <pc:docMk/>
            <pc:sldMk cId="2865458328" sldId="8921"/>
            <ac:spMk id="3" creationId="{12DC4B8E-23C4-16B5-8A2D-AF8953FBCD34}"/>
          </ac:spMkLst>
        </pc:spChg>
        <pc:spChg chg="add mod">
          <ac:chgData name="HilarioC" userId="b790f688-0c99-421d-ad08-5e0c6e6e58c5" providerId="ADAL" clId="{8C676FC7-AED6-9D48-BA43-3B15A041EED1}" dt="2022-11-03T19:39:45.749" v="373"/>
          <ac:spMkLst>
            <pc:docMk/>
            <pc:sldMk cId="2865458328" sldId="8921"/>
            <ac:spMk id="4" creationId="{DF678C3F-8C25-33A1-96B3-6DCAFC181826}"/>
          </ac:spMkLst>
        </pc:spChg>
        <pc:spChg chg="add mod">
          <ac:chgData name="HilarioC" userId="b790f688-0c99-421d-ad08-5e0c6e6e58c5" providerId="ADAL" clId="{8C676FC7-AED6-9D48-BA43-3B15A041EED1}" dt="2022-11-03T19:39:45.749" v="373"/>
          <ac:spMkLst>
            <pc:docMk/>
            <pc:sldMk cId="2865458328" sldId="8921"/>
            <ac:spMk id="5" creationId="{26A53CAB-4CD0-96DE-07AA-14E7F9225076}"/>
          </ac:spMkLst>
        </pc:spChg>
        <pc:spChg chg="mod">
          <ac:chgData name="HilarioC" userId="b790f688-0c99-421d-ad08-5e0c6e6e58c5" providerId="ADAL" clId="{8C676FC7-AED6-9D48-BA43-3B15A041EED1}" dt="2022-11-03T19:39:03.468" v="366" actId="255"/>
          <ac:spMkLst>
            <pc:docMk/>
            <pc:sldMk cId="2865458328" sldId="8921"/>
            <ac:spMk id="8" creationId="{00000000-0000-0000-0000-000000000000}"/>
          </ac:spMkLst>
        </pc:spChg>
        <pc:spChg chg="mod">
          <ac:chgData name="HilarioC" userId="b790f688-0c99-421d-ad08-5e0c6e6e58c5" providerId="ADAL" clId="{8C676FC7-AED6-9D48-BA43-3B15A041EED1}" dt="2022-11-03T19:38:13.675" v="333" actId="20577"/>
          <ac:spMkLst>
            <pc:docMk/>
            <pc:sldMk cId="2865458328" sldId="8921"/>
            <ac:spMk id="19458" creationId="{00000000-0000-0000-0000-000000000000}"/>
          </ac:spMkLst>
        </pc:spChg>
      </pc:sldChg>
      <pc:sldChg chg="del">
        <pc:chgData name="HilarioC" userId="b790f688-0c99-421d-ad08-5e0c6e6e58c5" providerId="ADAL" clId="{8C676FC7-AED6-9D48-BA43-3B15A041EED1}" dt="2022-11-03T21:04:42.971" v="1807" actId="2696"/>
        <pc:sldMkLst>
          <pc:docMk/>
          <pc:sldMk cId="1169389134" sldId="8973"/>
        </pc:sldMkLst>
      </pc:sldChg>
      <pc:sldChg chg="del">
        <pc:chgData name="HilarioC" userId="b790f688-0c99-421d-ad08-5e0c6e6e58c5" providerId="ADAL" clId="{8C676FC7-AED6-9D48-BA43-3B15A041EED1}" dt="2022-11-03T21:04:42.971" v="1807" actId="2696"/>
        <pc:sldMkLst>
          <pc:docMk/>
          <pc:sldMk cId="2778587635" sldId="8974"/>
        </pc:sldMkLst>
      </pc:sldChg>
      <pc:sldChg chg="del">
        <pc:chgData name="HilarioC" userId="b790f688-0c99-421d-ad08-5e0c6e6e58c5" providerId="ADAL" clId="{8C676FC7-AED6-9D48-BA43-3B15A041EED1}" dt="2022-11-03T21:04:42.971" v="1807" actId="2696"/>
        <pc:sldMkLst>
          <pc:docMk/>
          <pc:sldMk cId="3073179122" sldId="8975"/>
        </pc:sldMkLst>
      </pc:sldChg>
      <pc:sldChg chg="del">
        <pc:chgData name="HilarioC" userId="b790f688-0c99-421d-ad08-5e0c6e6e58c5" providerId="ADAL" clId="{8C676FC7-AED6-9D48-BA43-3B15A041EED1}" dt="2022-11-03T21:04:42.971" v="1807" actId="2696"/>
        <pc:sldMkLst>
          <pc:docMk/>
          <pc:sldMk cId="2973841975" sldId="8976"/>
        </pc:sldMkLst>
      </pc:sldChg>
      <pc:sldChg chg="del">
        <pc:chgData name="HilarioC" userId="b790f688-0c99-421d-ad08-5e0c6e6e58c5" providerId="ADAL" clId="{8C676FC7-AED6-9D48-BA43-3B15A041EED1}" dt="2022-11-03T21:04:42.971" v="1807" actId="2696"/>
        <pc:sldMkLst>
          <pc:docMk/>
          <pc:sldMk cId="1848909007" sldId="8977"/>
        </pc:sldMkLst>
      </pc:sldChg>
      <pc:sldChg chg="del">
        <pc:chgData name="HilarioC" userId="b790f688-0c99-421d-ad08-5e0c6e6e58c5" providerId="ADAL" clId="{8C676FC7-AED6-9D48-BA43-3B15A041EED1}" dt="2022-11-03T21:04:42.971" v="1807" actId="2696"/>
        <pc:sldMkLst>
          <pc:docMk/>
          <pc:sldMk cId="156662254" sldId="8986"/>
        </pc:sldMkLst>
      </pc:sldChg>
      <pc:sldChg chg="del">
        <pc:chgData name="HilarioC" userId="b790f688-0c99-421d-ad08-5e0c6e6e58c5" providerId="ADAL" clId="{8C676FC7-AED6-9D48-BA43-3B15A041EED1}" dt="2022-11-03T21:04:42.971" v="1807" actId="2696"/>
        <pc:sldMkLst>
          <pc:docMk/>
          <pc:sldMk cId="2296605576" sldId="8987"/>
        </pc:sldMkLst>
      </pc:sldChg>
      <pc:sldChg chg="del">
        <pc:chgData name="HilarioC" userId="b790f688-0c99-421d-ad08-5e0c6e6e58c5" providerId="ADAL" clId="{8C676FC7-AED6-9D48-BA43-3B15A041EED1}" dt="2022-11-03T21:04:42.971" v="1807" actId="2696"/>
        <pc:sldMkLst>
          <pc:docMk/>
          <pc:sldMk cId="1435172359" sldId="8988"/>
        </pc:sldMkLst>
      </pc:sldChg>
      <pc:sldChg chg="del">
        <pc:chgData name="HilarioC" userId="b790f688-0c99-421d-ad08-5e0c6e6e58c5" providerId="ADAL" clId="{8C676FC7-AED6-9D48-BA43-3B15A041EED1}" dt="2022-11-03T21:04:42.971" v="1807" actId="2696"/>
        <pc:sldMkLst>
          <pc:docMk/>
          <pc:sldMk cId="1245113105" sldId="8989"/>
        </pc:sldMkLst>
      </pc:sldChg>
      <pc:sldChg chg="del">
        <pc:chgData name="HilarioC" userId="b790f688-0c99-421d-ad08-5e0c6e6e58c5" providerId="ADAL" clId="{8C676FC7-AED6-9D48-BA43-3B15A041EED1}" dt="2022-11-03T21:04:42.971" v="1807" actId="2696"/>
        <pc:sldMkLst>
          <pc:docMk/>
          <pc:sldMk cId="3044770284" sldId="8990"/>
        </pc:sldMkLst>
      </pc:sldChg>
      <pc:sldChg chg="del">
        <pc:chgData name="HilarioC" userId="b790f688-0c99-421d-ad08-5e0c6e6e58c5" providerId="ADAL" clId="{8C676FC7-AED6-9D48-BA43-3B15A041EED1}" dt="2022-11-03T21:04:42.971" v="1807" actId="2696"/>
        <pc:sldMkLst>
          <pc:docMk/>
          <pc:sldMk cId="2764606253" sldId="8992"/>
        </pc:sldMkLst>
      </pc:sldChg>
      <pc:sldChg chg="del">
        <pc:chgData name="HilarioC" userId="b790f688-0c99-421d-ad08-5e0c6e6e58c5" providerId="ADAL" clId="{8C676FC7-AED6-9D48-BA43-3B15A041EED1}" dt="2022-11-03T21:04:42.971" v="1807" actId="2696"/>
        <pc:sldMkLst>
          <pc:docMk/>
          <pc:sldMk cId="2253111680" sldId="8993"/>
        </pc:sldMkLst>
      </pc:sldChg>
      <pc:sldChg chg="del">
        <pc:chgData name="HilarioC" userId="b790f688-0c99-421d-ad08-5e0c6e6e58c5" providerId="ADAL" clId="{8C676FC7-AED6-9D48-BA43-3B15A041EED1}" dt="2022-11-03T21:04:42.971" v="1807" actId="2696"/>
        <pc:sldMkLst>
          <pc:docMk/>
          <pc:sldMk cId="2227473553" sldId="8994"/>
        </pc:sldMkLst>
      </pc:sldChg>
      <pc:sldChg chg="del">
        <pc:chgData name="HilarioC" userId="b790f688-0c99-421d-ad08-5e0c6e6e58c5" providerId="ADAL" clId="{8C676FC7-AED6-9D48-BA43-3B15A041EED1}" dt="2022-11-03T21:04:42.971" v="1807" actId="2696"/>
        <pc:sldMkLst>
          <pc:docMk/>
          <pc:sldMk cId="4097350977" sldId="8995"/>
        </pc:sldMkLst>
      </pc:sldChg>
      <pc:sldChg chg="del">
        <pc:chgData name="HilarioC" userId="b790f688-0c99-421d-ad08-5e0c6e6e58c5" providerId="ADAL" clId="{8C676FC7-AED6-9D48-BA43-3B15A041EED1}" dt="2022-11-03T21:04:42.971" v="1807" actId="2696"/>
        <pc:sldMkLst>
          <pc:docMk/>
          <pc:sldMk cId="528343485" sldId="8996"/>
        </pc:sldMkLst>
      </pc:sldChg>
      <pc:sldChg chg="del">
        <pc:chgData name="HilarioC" userId="b790f688-0c99-421d-ad08-5e0c6e6e58c5" providerId="ADAL" clId="{8C676FC7-AED6-9D48-BA43-3B15A041EED1}" dt="2022-11-03T21:04:42.971" v="1807" actId="2696"/>
        <pc:sldMkLst>
          <pc:docMk/>
          <pc:sldMk cId="3116890049" sldId="8997"/>
        </pc:sldMkLst>
      </pc:sldChg>
      <pc:sldChg chg="del">
        <pc:chgData name="HilarioC" userId="b790f688-0c99-421d-ad08-5e0c6e6e58c5" providerId="ADAL" clId="{8C676FC7-AED6-9D48-BA43-3B15A041EED1}" dt="2022-11-03T21:04:42.971" v="1807" actId="2696"/>
        <pc:sldMkLst>
          <pc:docMk/>
          <pc:sldMk cId="2929739556" sldId="8998"/>
        </pc:sldMkLst>
      </pc:sldChg>
      <pc:sldChg chg="del">
        <pc:chgData name="HilarioC" userId="b790f688-0c99-421d-ad08-5e0c6e6e58c5" providerId="ADAL" clId="{8C676FC7-AED6-9D48-BA43-3B15A041EED1}" dt="2022-11-03T21:04:42.971" v="1807" actId="2696"/>
        <pc:sldMkLst>
          <pc:docMk/>
          <pc:sldMk cId="972264994" sldId="8999"/>
        </pc:sldMkLst>
      </pc:sldChg>
      <pc:sldChg chg="del">
        <pc:chgData name="HilarioC" userId="b790f688-0c99-421d-ad08-5e0c6e6e58c5" providerId="ADAL" clId="{8C676FC7-AED6-9D48-BA43-3B15A041EED1}" dt="2022-11-03T21:04:42.971" v="1807" actId="2696"/>
        <pc:sldMkLst>
          <pc:docMk/>
          <pc:sldMk cId="4172962729" sldId="9000"/>
        </pc:sldMkLst>
      </pc:sldChg>
      <pc:sldChg chg="del">
        <pc:chgData name="HilarioC" userId="b790f688-0c99-421d-ad08-5e0c6e6e58c5" providerId="ADAL" clId="{8C676FC7-AED6-9D48-BA43-3B15A041EED1}" dt="2022-11-03T21:04:42.971" v="1807" actId="2696"/>
        <pc:sldMkLst>
          <pc:docMk/>
          <pc:sldMk cId="2727364937" sldId="9001"/>
        </pc:sldMkLst>
      </pc:sldChg>
      <pc:sldChg chg="del">
        <pc:chgData name="HilarioC" userId="b790f688-0c99-421d-ad08-5e0c6e6e58c5" providerId="ADAL" clId="{8C676FC7-AED6-9D48-BA43-3B15A041EED1}" dt="2022-11-03T21:04:42.971" v="1807" actId="2696"/>
        <pc:sldMkLst>
          <pc:docMk/>
          <pc:sldMk cId="125046855" sldId="9002"/>
        </pc:sldMkLst>
      </pc:sldChg>
      <pc:sldChg chg="del">
        <pc:chgData name="HilarioC" userId="b790f688-0c99-421d-ad08-5e0c6e6e58c5" providerId="ADAL" clId="{8C676FC7-AED6-9D48-BA43-3B15A041EED1}" dt="2022-11-03T21:04:42.971" v="1807" actId="2696"/>
        <pc:sldMkLst>
          <pc:docMk/>
          <pc:sldMk cId="132667044" sldId="9003"/>
        </pc:sldMkLst>
      </pc:sldChg>
      <pc:sldChg chg="del">
        <pc:chgData name="HilarioC" userId="b790f688-0c99-421d-ad08-5e0c6e6e58c5" providerId="ADAL" clId="{8C676FC7-AED6-9D48-BA43-3B15A041EED1}" dt="2022-11-03T21:04:42.971" v="1807" actId="2696"/>
        <pc:sldMkLst>
          <pc:docMk/>
          <pc:sldMk cId="2844478657" sldId="9004"/>
        </pc:sldMkLst>
      </pc:sldChg>
      <pc:sldChg chg="del">
        <pc:chgData name="HilarioC" userId="b790f688-0c99-421d-ad08-5e0c6e6e58c5" providerId="ADAL" clId="{8C676FC7-AED6-9D48-BA43-3B15A041EED1}" dt="2022-11-03T21:04:42.971" v="1807" actId="2696"/>
        <pc:sldMkLst>
          <pc:docMk/>
          <pc:sldMk cId="2950268505" sldId="9005"/>
        </pc:sldMkLst>
      </pc:sldChg>
      <pc:sldChg chg="del">
        <pc:chgData name="HilarioC" userId="b790f688-0c99-421d-ad08-5e0c6e6e58c5" providerId="ADAL" clId="{8C676FC7-AED6-9D48-BA43-3B15A041EED1}" dt="2022-11-03T21:04:42.971" v="1807" actId="2696"/>
        <pc:sldMkLst>
          <pc:docMk/>
          <pc:sldMk cId="141614209" sldId="9006"/>
        </pc:sldMkLst>
      </pc:sldChg>
      <pc:sldChg chg="modSp del mod modAnim">
        <pc:chgData name="HilarioC" userId="b790f688-0c99-421d-ad08-5e0c6e6e58c5" providerId="ADAL" clId="{8C676FC7-AED6-9D48-BA43-3B15A041EED1}" dt="2022-11-03T21:45:21.880" v="2502" actId="2696"/>
        <pc:sldMkLst>
          <pc:docMk/>
          <pc:sldMk cId="407977683" sldId="9007"/>
        </pc:sldMkLst>
        <pc:spChg chg="mod">
          <ac:chgData name="HilarioC" userId="b790f688-0c99-421d-ad08-5e0c6e6e58c5" providerId="ADAL" clId="{8C676FC7-AED6-9D48-BA43-3B15A041EED1}" dt="2022-11-03T21:44:51.454" v="2488" actId="14100"/>
          <ac:spMkLst>
            <pc:docMk/>
            <pc:sldMk cId="407977683" sldId="9007"/>
            <ac:spMk id="4" creationId="{C7E6E081-A19A-1737-1506-77ED884C28C1}"/>
          </ac:spMkLst>
        </pc:spChg>
        <pc:spChg chg="mod">
          <ac:chgData name="HilarioC" userId="b790f688-0c99-421d-ad08-5e0c6e6e58c5" providerId="ADAL" clId="{8C676FC7-AED6-9D48-BA43-3B15A041EED1}" dt="2022-11-03T21:45:01.843" v="2491" actId="122"/>
          <ac:spMkLst>
            <pc:docMk/>
            <pc:sldMk cId="407977683" sldId="9007"/>
            <ac:spMk id="5" creationId="{0A11F94B-2505-56A8-849C-3F5B69A402B4}"/>
          </ac:spMkLst>
        </pc:spChg>
        <pc:spChg chg="mod">
          <ac:chgData name="HilarioC" userId="b790f688-0c99-421d-ad08-5e0c6e6e58c5" providerId="ADAL" clId="{8C676FC7-AED6-9D48-BA43-3B15A041EED1}" dt="2022-11-03T21:44:32.919" v="2483" actId="20577"/>
          <ac:spMkLst>
            <pc:docMk/>
            <pc:sldMk cId="407977683" sldId="9007"/>
            <ac:spMk id="19458" creationId="{00000000-0000-0000-0000-000000000000}"/>
          </ac:spMkLst>
        </pc:spChg>
      </pc:sldChg>
      <pc:sldChg chg="del">
        <pc:chgData name="HilarioC" userId="b790f688-0c99-421d-ad08-5e0c6e6e58c5" providerId="ADAL" clId="{8C676FC7-AED6-9D48-BA43-3B15A041EED1}" dt="2022-11-03T21:04:52.768" v="1809" actId="2696"/>
        <pc:sldMkLst>
          <pc:docMk/>
          <pc:sldMk cId="4203667597" sldId="9008"/>
        </pc:sldMkLst>
      </pc:sldChg>
      <pc:sldChg chg="del">
        <pc:chgData name="HilarioC" userId="b790f688-0c99-421d-ad08-5e0c6e6e58c5" providerId="ADAL" clId="{8C676FC7-AED6-9D48-BA43-3B15A041EED1}" dt="2022-11-03T21:04:52.768" v="1809" actId="2696"/>
        <pc:sldMkLst>
          <pc:docMk/>
          <pc:sldMk cId="1610931186" sldId="9010"/>
        </pc:sldMkLst>
      </pc:sldChg>
      <pc:sldChg chg="del">
        <pc:chgData name="HilarioC" userId="b790f688-0c99-421d-ad08-5e0c6e6e58c5" providerId="ADAL" clId="{8C676FC7-AED6-9D48-BA43-3B15A041EED1}" dt="2022-11-03T21:04:42.971" v="1807" actId="2696"/>
        <pc:sldMkLst>
          <pc:docMk/>
          <pc:sldMk cId="3730134586" sldId="9011"/>
        </pc:sldMkLst>
      </pc:sldChg>
      <pc:sldChg chg="del">
        <pc:chgData name="HilarioC" userId="b790f688-0c99-421d-ad08-5e0c6e6e58c5" providerId="ADAL" clId="{8C676FC7-AED6-9D48-BA43-3B15A041EED1}" dt="2022-11-03T21:04:42.971" v="1807" actId="2696"/>
        <pc:sldMkLst>
          <pc:docMk/>
          <pc:sldMk cId="938033947" sldId="9012"/>
        </pc:sldMkLst>
      </pc:sldChg>
      <pc:sldChg chg="addSp delSp modSp add mod modAnim">
        <pc:chgData name="HilarioC" userId="b790f688-0c99-421d-ad08-5e0c6e6e58c5" providerId="ADAL" clId="{8C676FC7-AED6-9D48-BA43-3B15A041EED1}" dt="2022-11-03T21:25:13.673" v="2289"/>
        <pc:sldMkLst>
          <pc:docMk/>
          <pc:sldMk cId="3805262802" sldId="9013"/>
        </pc:sldMkLst>
        <pc:spChg chg="add mod">
          <ac:chgData name="HilarioC" userId="b790f688-0c99-421d-ad08-5e0c6e6e58c5" providerId="ADAL" clId="{8C676FC7-AED6-9D48-BA43-3B15A041EED1}" dt="2022-11-03T19:32:32.110" v="191" actId="1037"/>
          <ac:spMkLst>
            <pc:docMk/>
            <pc:sldMk cId="3805262802" sldId="9013"/>
            <ac:spMk id="2" creationId="{7D3245C2-46A3-6509-4FD5-5055AD89AF75}"/>
          </ac:spMkLst>
        </pc:spChg>
        <pc:spChg chg="add mod">
          <ac:chgData name="HilarioC" userId="b790f688-0c99-421d-ad08-5e0c6e6e58c5" providerId="ADAL" clId="{8C676FC7-AED6-9D48-BA43-3B15A041EED1}" dt="2022-11-03T19:32:32.110" v="191" actId="1037"/>
          <ac:spMkLst>
            <pc:docMk/>
            <pc:sldMk cId="3805262802" sldId="9013"/>
            <ac:spMk id="3" creationId="{2A5195FA-9920-30CC-05FC-C642F57D8C09}"/>
          </ac:spMkLst>
        </pc:spChg>
        <pc:spChg chg="mod">
          <ac:chgData name="HilarioC" userId="b790f688-0c99-421d-ad08-5e0c6e6e58c5" providerId="ADAL" clId="{8C676FC7-AED6-9D48-BA43-3B15A041EED1}" dt="2022-11-03T19:31:43.662" v="104" actId="14100"/>
          <ac:spMkLst>
            <pc:docMk/>
            <pc:sldMk cId="3805262802" sldId="9013"/>
            <ac:spMk id="19458" creationId="{00000000-0000-0000-0000-000000000000}"/>
          </ac:spMkLst>
        </pc:spChg>
        <pc:picChg chg="add del mod">
          <ac:chgData name="HilarioC" userId="b790f688-0c99-421d-ad08-5e0c6e6e58c5" providerId="ADAL" clId="{8C676FC7-AED6-9D48-BA43-3B15A041EED1}" dt="2022-11-03T19:31:26.544" v="101" actId="478"/>
          <ac:picMkLst>
            <pc:docMk/>
            <pc:sldMk cId="3805262802" sldId="9013"/>
            <ac:picMk id="5" creationId="{78D7426C-2A90-168D-3027-B39FC74812DF}"/>
          </ac:picMkLst>
        </pc:picChg>
        <pc:picChg chg="add del mod">
          <ac:chgData name="HilarioC" userId="b790f688-0c99-421d-ad08-5e0c6e6e58c5" providerId="ADAL" clId="{8C676FC7-AED6-9D48-BA43-3B15A041EED1}" dt="2022-11-03T19:31:26.544" v="101" actId="478"/>
          <ac:picMkLst>
            <pc:docMk/>
            <pc:sldMk cId="3805262802" sldId="9013"/>
            <ac:picMk id="7" creationId="{666DA0EE-8619-A357-5A38-570CC2252696}"/>
          </ac:picMkLst>
        </pc:picChg>
        <pc:picChg chg="add mod">
          <ac:chgData name="HilarioC" userId="b790f688-0c99-421d-ad08-5e0c6e6e58c5" providerId="ADAL" clId="{8C676FC7-AED6-9D48-BA43-3B15A041EED1}" dt="2022-11-03T19:32:36.072" v="201" actId="1038"/>
          <ac:picMkLst>
            <pc:docMk/>
            <pc:sldMk cId="3805262802" sldId="9013"/>
            <ac:picMk id="9" creationId="{D98D20B8-8D9B-3E60-FC8D-B673E0084668}"/>
          </ac:picMkLst>
        </pc:picChg>
        <pc:picChg chg="add mod">
          <ac:chgData name="HilarioC" userId="b790f688-0c99-421d-ad08-5e0c6e6e58c5" providerId="ADAL" clId="{8C676FC7-AED6-9D48-BA43-3B15A041EED1}" dt="2022-11-03T19:32:36.072" v="201" actId="1038"/>
          <ac:picMkLst>
            <pc:docMk/>
            <pc:sldMk cId="3805262802" sldId="9013"/>
            <ac:picMk id="10" creationId="{70992B60-9506-0826-1842-5F8CE9D17A9E}"/>
          </ac:picMkLst>
        </pc:picChg>
        <pc:picChg chg="add mod">
          <ac:chgData name="HilarioC" userId="b790f688-0c99-421d-ad08-5e0c6e6e58c5" providerId="ADAL" clId="{8C676FC7-AED6-9D48-BA43-3B15A041EED1}" dt="2022-11-03T19:32:40.148" v="203"/>
          <ac:picMkLst>
            <pc:docMk/>
            <pc:sldMk cId="3805262802" sldId="9013"/>
            <ac:picMk id="11" creationId="{C725E4A6-E679-C9A2-B53D-73CBF0630E33}"/>
          </ac:picMkLst>
        </pc:picChg>
        <pc:picChg chg="add mod">
          <ac:chgData name="HilarioC" userId="b790f688-0c99-421d-ad08-5e0c6e6e58c5" providerId="ADAL" clId="{8C676FC7-AED6-9D48-BA43-3B15A041EED1}" dt="2022-11-03T19:32:40.148" v="203"/>
          <ac:picMkLst>
            <pc:docMk/>
            <pc:sldMk cId="3805262802" sldId="9013"/>
            <ac:picMk id="12" creationId="{ECAD37EE-6FEB-C7B3-F918-B60783D0150F}"/>
          </ac:picMkLst>
        </pc:picChg>
      </pc:sldChg>
      <pc:sldChg chg="addSp modSp add del mod">
        <pc:chgData name="HilarioC" userId="b790f688-0c99-421d-ad08-5e0c6e6e58c5" providerId="ADAL" clId="{8C676FC7-AED6-9D48-BA43-3B15A041EED1}" dt="2022-11-03T19:34:54.458" v="225" actId="2696"/>
        <pc:sldMkLst>
          <pc:docMk/>
          <pc:sldMk cId="657550530" sldId="9014"/>
        </pc:sldMkLst>
        <pc:picChg chg="add mod">
          <ac:chgData name="HilarioC" userId="b790f688-0c99-421d-ad08-5e0c6e6e58c5" providerId="ADAL" clId="{8C676FC7-AED6-9D48-BA43-3B15A041EED1}" dt="2022-11-03T19:31:16.022" v="99" actId="14100"/>
          <ac:picMkLst>
            <pc:docMk/>
            <pc:sldMk cId="657550530" sldId="9014"/>
            <ac:picMk id="6" creationId="{817AAC48-B9E9-A804-6D11-57A47637491E}"/>
          </ac:picMkLst>
        </pc:picChg>
      </pc:sldChg>
      <pc:sldChg chg="add del">
        <pc:chgData name="HilarioC" userId="b790f688-0c99-421d-ad08-5e0c6e6e58c5" providerId="ADAL" clId="{8C676FC7-AED6-9D48-BA43-3B15A041EED1}" dt="2022-11-03T19:34:54.458" v="225" actId="2696"/>
        <pc:sldMkLst>
          <pc:docMk/>
          <pc:sldMk cId="1634057500" sldId="9015"/>
        </pc:sldMkLst>
      </pc:sldChg>
      <pc:sldChg chg="addSp delSp modSp add mod modAnim">
        <pc:chgData name="HilarioC" userId="b790f688-0c99-421d-ad08-5e0c6e6e58c5" providerId="ADAL" clId="{8C676FC7-AED6-9D48-BA43-3B15A041EED1}" dt="2022-11-03T21:25:26.618" v="2291"/>
        <pc:sldMkLst>
          <pc:docMk/>
          <pc:sldMk cId="1664402651" sldId="9016"/>
        </pc:sldMkLst>
        <pc:picChg chg="del">
          <ac:chgData name="HilarioC" userId="b790f688-0c99-421d-ad08-5e0c6e6e58c5" providerId="ADAL" clId="{8C676FC7-AED6-9D48-BA43-3B15A041EED1}" dt="2022-11-03T19:32:46.019" v="205" actId="478"/>
          <ac:picMkLst>
            <pc:docMk/>
            <pc:sldMk cId="1664402651" sldId="9016"/>
            <ac:picMk id="9" creationId="{D98D20B8-8D9B-3E60-FC8D-B673E0084668}"/>
          </ac:picMkLst>
        </pc:picChg>
        <pc:picChg chg="del">
          <ac:chgData name="HilarioC" userId="b790f688-0c99-421d-ad08-5e0c6e6e58c5" providerId="ADAL" clId="{8C676FC7-AED6-9D48-BA43-3B15A041EED1}" dt="2022-11-03T19:32:46.019" v="205" actId="478"/>
          <ac:picMkLst>
            <pc:docMk/>
            <pc:sldMk cId="1664402651" sldId="9016"/>
            <ac:picMk id="10" creationId="{70992B60-9506-0826-1842-5F8CE9D17A9E}"/>
          </ac:picMkLst>
        </pc:picChg>
        <pc:picChg chg="add mod">
          <ac:chgData name="HilarioC" userId="b790f688-0c99-421d-ad08-5e0c6e6e58c5" providerId="ADAL" clId="{8C676FC7-AED6-9D48-BA43-3B15A041EED1}" dt="2022-11-03T19:34:46.121" v="224" actId="1035"/>
          <ac:picMkLst>
            <pc:docMk/>
            <pc:sldMk cId="1664402651" sldId="9016"/>
            <ac:picMk id="1026" creationId="{06ACA359-7AE4-55F7-D9C0-2AB3888C8274}"/>
          </ac:picMkLst>
        </pc:picChg>
        <pc:picChg chg="add del mod">
          <ac:chgData name="HilarioC" userId="b790f688-0c99-421d-ad08-5e0c6e6e58c5" providerId="ADAL" clId="{8C676FC7-AED6-9D48-BA43-3B15A041EED1}" dt="2022-11-03T19:34:03.938" v="208" actId="478"/>
          <ac:picMkLst>
            <pc:docMk/>
            <pc:sldMk cId="1664402651" sldId="9016"/>
            <ac:picMk id="1028" creationId="{E328B334-75F7-011A-ACCC-623D3D15B7F8}"/>
          </ac:picMkLst>
        </pc:picChg>
        <pc:picChg chg="add mod">
          <ac:chgData name="HilarioC" userId="b790f688-0c99-421d-ad08-5e0c6e6e58c5" providerId="ADAL" clId="{8C676FC7-AED6-9D48-BA43-3B15A041EED1}" dt="2022-11-03T19:34:43.179" v="217" actId="1076"/>
          <ac:picMkLst>
            <pc:docMk/>
            <pc:sldMk cId="1664402651" sldId="9016"/>
            <ac:picMk id="1030" creationId="{6C5AE5BA-E6EB-E48D-6AFF-05B131C6F5FB}"/>
          </ac:picMkLst>
        </pc:picChg>
      </pc:sldChg>
      <pc:sldChg chg="addSp delSp modSp add mod delAnim modAnim">
        <pc:chgData name="HilarioC" userId="b790f688-0c99-421d-ad08-5e0c6e6e58c5" providerId="ADAL" clId="{8C676FC7-AED6-9D48-BA43-3B15A041EED1}" dt="2022-11-03T21:25:41.703" v="2292"/>
        <pc:sldMkLst>
          <pc:docMk/>
          <pc:sldMk cId="3709898816" sldId="9017"/>
        </pc:sldMkLst>
        <pc:spChg chg="del">
          <ac:chgData name="HilarioC" userId="b790f688-0c99-421d-ad08-5e0c6e6e58c5" providerId="ADAL" clId="{8C676FC7-AED6-9D48-BA43-3B15A041EED1}" dt="2022-11-03T19:39:51.057" v="375" actId="478"/>
          <ac:spMkLst>
            <pc:docMk/>
            <pc:sldMk cId="3709898816" sldId="9017"/>
            <ac:spMk id="2" creationId="{B51A1EF9-F9DB-E89D-B413-49A14C2E1C66}"/>
          </ac:spMkLst>
        </pc:spChg>
        <pc:spChg chg="del">
          <ac:chgData name="HilarioC" userId="b790f688-0c99-421d-ad08-5e0c6e6e58c5" providerId="ADAL" clId="{8C676FC7-AED6-9D48-BA43-3B15A041EED1}" dt="2022-11-03T19:39:51.057" v="375" actId="478"/>
          <ac:spMkLst>
            <pc:docMk/>
            <pc:sldMk cId="3709898816" sldId="9017"/>
            <ac:spMk id="3" creationId="{12DC4B8E-23C4-16B5-8A2D-AF8953FBCD34}"/>
          </ac:spMkLst>
        </pc:spChg>
        <pc:spChg chg="add mod">
          <ac:chgData name="HilarioC" userId="b790f688-0c99-421d-ad08-5e0c6e6e58c5" providerId="ADAL" clId="{8C676FC7-AED6-9D48-BA43-3B15A041EED1}" dt="2022-11-03T19:43:38.848" v="441" actId="1036"/>
          <ac:spMkLst>
            <pc:docMk/>
            <pc:sldMk cId="3709898816" sldId="9017"/>
            <ac:spMk id="4" creationId="{764E6195-6DE0-714F-6C02-9C11B59C4B30}"/>
          </ac:spMkLst>
        </pc:spChg>
        <pc:spChg chg="add mod">
          <ac:chgData name="HilarioC" userId="b790f688-0c99-421d-ad08-5e0c6e6e58c5" providerId="ADAL" clId="{8C676FC7-AED6-9D48-BA43-3B15A041EED1}" dt="2022-11-03T19:44:42.070" v="524" actId="20577"/>
          <ac:spMkLst>
            <pc:docMk/>
            <pc:sldMk cId="3709898816" sldId="9017"/>
            <ac:spMk id="5" creationId="{E559AE7B-61B4-EE67-B2C9-AA44F699081B}"/>
          </ac:spMkLst>
        </pc:spChg>
        <pc:spChg chg="add mod">
          <ac:chgData name="HilarioC" userId="b790f688-0c99-421d-ad08-5e0c6e6e58c5" providerId="ADAL" clId="{8C676FC7-AED6-9D48-BA43-3B15A041EED1}" dt="2022-11-03T19:45:48.300" v="598" actId="14100"/>
          <ac:spMkLst>
            <pc:docMk/>
            <pc:sldMk cId="3709898816" sldId="9017"/>
            <ac:spMk id="6" creationId="{6A8EEDEB-9991-3A3C-0B41-BB62CA02E51B}"/>
          </ac:spMkLst>
        </pc:spChg>
        <pc:spChg chg="add mod">
          <ac:chgData name="HilarioC" userId="b790f688-0c99-421d-ad08-5e0c6e6e58c5" providerId="ADAL" clId="{8C676FC7-AED6-9D48-BA43-3B15A041EED1}" dt="2022-11-03T19:45:37.803" v="595" actId="20577"/>
          <ac:spMkLst>
            <pc:docMk/>
            <pc:sldMk cId="3709898816" sldId="9017"/>
            <ac:spMk id="7" creationId="{D198EB24-9F40-05A3-5384-A38587E13967}"/>
          </ac:spMkLst>
        </pc:spChg>
        <pc:spChg chg="mod">
          <ac:chgData name="HilarioC" userId="b790f688-0c99-421d-ad08-5e0c6e6e58c5" providerId="ADAL" clId="{8C676FC7-AED6-9D48-BA43-3B15A041EED1}" dt="2022-11-03T19:40:04.825" v="415" actId="20577"/>
          <ac:spMkLst>
            <pc:docMk/>
            <pc:sldMk cId="3709898816" sldId="9017"/>
            <ac:spMk id="19458" creationId="{00000000-0000-0000-0000-000000000000}"/>
          </ac:spMkLst>
        </pc:spChg>
      </pc:sldChg>
      <pc:sldChg chg="addSp delSp modSp add mod delAnim modAnim">
        <pc:chgData name="HilarioC" userId="b790f688-0c99-421d-ad08-5e0c6e6e58c5" providerId="ADAL" clId="{8C676FC7-AED6-9D48-BA43-3B15A041EED1}" dt="2022-11-03T23:46:43.653" v="2655" actId="1036"/>
        <pc:sldMkLst>
          <pc:docMk/>
          <pc:sldMk cId="4116598462" sldId="9018"/>
        </pc:sldMkLst>
        <pc:spChg chg="add mod">
          <ac:chgData name="HilarioC" userId="b790f688-0c99-421d-ad08-5e0c6e6e58c5" providerId="ADAL" clId="{8C676FC7-AED6-9D48-BA43-3B15A041EED1}" dt="2022-11-03T19:48:40.297" v="827" actId="14100"/>
          <ac:spMkLst>
            <pc:docMk/>
            <pc:sldMk cId="4116598462" sldId="9018"/>
            <ac:spMk id="2" creationId="{E18BA81E-8D50-407F-EFF5-805DEF49DDE1}"/>
          </ac:spMkLst>
        </pc:spChg>
        <pc:spChg chg="add mod">
          <ac:chgData name="HilarioC" userId="b790f688-0c99-421d-ad08-5e0c6e6e58c5" providerId="ADAL" clId="{8C676FC7-AED6-9D48-BA43-3B15A041EED1}" dt="2022-11-03T19:48:28.658" v="824" actId="1076"/>
          <ac:spMkLst>
            <pc:docMk/>
            <pc:sldMk cId="4116598462" sldId="9018"/>
            <ac:spMk id="3" creationId="{3001EB91-AE03-C4DC-3510-1B6178E3F80B}"/>
          </ac:spMkLst>
        </pc:spChg>
        <pc:spChg chg="del mod">
          <ac:chgData name="HilarioC" userId="b790f688-0c99-421d-ad08-5e0c6e6e58c5" providerId="ADAL" clId="{8C676FC7-AED6-9D48-BA43-3B15A041EED1}" dt="2022-11-03T19:47:30.756" v="757" actId="478"/>
          <ac:spMkLst>
            <pc:docMk/>
            <pc:sldMk cId="4116598462" sldId="9018"/>
            <ac:spMk id="4" creationId="{764E6195-6DE0-714F-6C02-9C11B59C4B30}"/>
          </ac:spMkLst>
        </pc:spChg>
        <pc:spChg chg="del mod">
          <ac:chgData name="HilarioC" userId="b790f688-0c99-421d-ad08-5e0c6e6e58c5" providerId="ADAL" clId="{8C676FC7-AED6-9D48-BA43-3B15A041EED1}" dt="2022-11-03T19:47:30.756" v="757" actId="478"/>
          <ac:spMkLst>
            <pc:docMk/>
            <pc:sldMk cId="4116598462" sldId="9018"/>
            <ac:spMk id="5" creationId="{E559AE7B-61B4-EE67-B2C9-AA44F699081B}"/>
          </ac:spMkLst>
        </pc:spChg>
        <pc:spChg chg="del mod">
          <ac:chgData name="HilarioC" userId="b790f688-0c99-421d-ad08-5e0c6e6e58c5" providerId="ADAL" clId="{8C676FC7-AED6-9D48-BA43-3B15A041EED1}" dt="2022-11-03T19:53:06.052" v="831" actId="478"/>
          <ac:spMkLst>
            <pc:docMk/>
            <pc:sldMk cId="4116598462" sldId="9018"/>
            <ac:spMk id="6" creationId="{6A8EEDEB-9991-3A3C-0B41-BB62CA02E51B}"/>
          </ac:spMkLst>
        </pc:spChg>
        <pc:spChg chg="del mod">
          <ac:chgData name="HilarioC" userId="b790f688-0c99-421d-ad08-5e0c6e6e58c5" providerId="ADAL" clId="{8C676FC7-AED6-9D48-BA43-3B15A041EED1}" dt="2022-11-03T19:53:06.052" v="831" actId="478"/>
          <ac:spMkLst>
            <pc:docMk/>
            <pc:sldMk cId="4116598462" sldId="9018"/>
            <ac:spMk id="7" creationId="{D198EB24-9F40-05A3-5384-A38587E13967}"/>
          </ac:spMkLst>
        </pc:spChg>
        <pc:spChg chg="add mod">
          <ac:chgData name="HilarioC" userId="b790f688-0c99-421d-ad08-5e0c6e6e58c5" providerId="ADAL" clId="{8C676FC7-AED6-9D48-BA43-3B15A041EED1}" dt="2022-11-03T19:52:59.200" v="829"/>
          <ac:spMkLst>
            <pc:docMk/>
            <pc:sldMk cId="4116598462" sldId="9018"/>
            <ac:spMk id="9" creationId="{44223F65-98D9-D1A1-53AC-865308EA1E57}"/>
          </ac:spMkLst>
        </pc:spChg>
        <pc:spChg chg="add mod">
          <ac:chgData name="HilarioC" userId="b790f688-0c99-421d-ad08-5e0c6e6e58c5" providerId="ADAL" clId="{8C676FC7-AED6-9D48-BA43-3B15A041EED1}" dt="2022-11-03T19:53:59.580" v="870" actId="14100"/>
          <ac:spMkLst>
            <pc:docMk/>
            <pc:sldMk cId="4116598462" sldId="9018"/>
            <ac:spMk id="10" creationId="{608F3062-EF5F-A5E2-9A34-F36574CABCC0}"/>
          </ac:spMkLst>
        </pc:spChg>
        <pc:spChg chg="add mod">
          <ac:chgData name="HilarioC" userId="b790f688-0c99-421d-ad08-5e0c6e6e58c5" providerId="ADAL" clId="{8C676FC7-AED6-9D48-BA43-3B15A041EED1}" dt="2022-11-03T19:54:02.256" v="871" actId="20577"/>
          <ac:spMkLst>
            <pc:docMk/>
            <pc:sldMk cId="4116598462" sldId="9018"/>
            <ac:spMk id="11" creationId="{DEC3D9C6-AA96-910C-8DDD-ACA6F7047091}"/>
          </ac:spMkLst>
        </pc:spChg>
        <pc:spChg chg="add mod">
          <ac:chgData name="HilarioC" userId="b790f688-0c99-421d-ad08-5e0c6e6e58c5" providerId="ADAL" clId="{8C676FC7-AED6-9D48-BA43-3B15A041EED1}" dt="2022-11-03T23:46:43.653" v="2655" actId="1036"/>
          <ac:spMkLst>
            <pc:docMk/>
            <pc:sldMk cId="4116598462" sldId="9018"/>
            <ac:spMk id="12" creationId="{BF1E10BA-1288-C6AA-8AA4-2AE7A6B6F80F}"/>
          </ac:spMkLst>
        </pc:spChg>
        <pc:spChg chg="add mod">
          <ac:chgData name="HilarioC" userId="b790f688-0c99-421d-ad08-5e0c6e6e58c5" providerId="ADAL" clId="{8C676FC7-AED6-9D48-BA43-3B15A041EED1}" dt="2022-11-03T23:46:43.653" v="2655" actId="1036"/>
          <ac:spMkLst>
            <pc:docMk/>
            <pc:sldMk cId="4116598462" sldId="9018"/>
            <ac:spMk id="13" creationId="{862FBDE1-6010-A5C9-FCF1-6168F87C2A08}"/>
          </ac:spMkLst>
        </pc:spChg>
        <pc:spChg chg="mod">
          <ac:chgData name="HilarioC" userId="b790f688-0c99-421d-ad08-5e0c6e6e58c5" providerId="ADAL" clId="{8C676FC7-AED6-9D48-BA43-3B15A041EED1}" dt="2022-11-03T20:05:18.470" v="1031" actId="20577"/>
          <ac:spMkLst>
            <pc:docMk/>
            <pc:sldMk cId="4116598462" sldId="9018"/>
            <ac:spMk id="19458" creationId="{00000000-0000-0000-0000-000000000000}"/>
          </ac:spMkLst>
        </pc:spChg>
      </pc:sldChg>
      <pc:sldChg chg="modSp add del">
        <pc:chgData name="HilarioC" userId="b790f688-0c99-421d-ad08-5e0c6e6e58c5" providerId="ADAL" clId="{8C676FC7-AED6-9D48-BA43-3B15A041EED1}" dt="2022-11-03T20:05:03.187" v="1030" actId="2696"/>
        <pc:sldMkLst>
          <pc:docMk/>
          <pc:sldMk cId="2828968800" sldId="9019"/>
        </pc:sldMkLst>
        <pc:spChg chg="mod">
          <ac:chgData name="HilarioC" userId="b790f688-0c99-421d-ad08-5e0c6e6e58c5" providerId="ADAL" clId="{8C676FC7-AED6-9D48-BA43-3B15A041EED1}" dt="2022-11-03T19:53:21.754" v="840" actId="20577"/>
          <ac:spMkLst>
            <pc:docMk/>
            <pc:sldMk cId="2828968800" sldId="9019"/>
            <ac:spMk id="3" creationId="{3001EB91-AE03-C4DC-3510-1B6178E3F80B}"/>
          </ac:spMkLst>
        </pc:spChg>
      </pc:sldChg>
      <pc:sldChg chg="delSp modSp add mod delAnim modAnim">
        <pc:chgData name="HilarioC" userId="b790f688-0c99-421d-ad08-5e0c6e6e58c5" providerId="ADAL" clId="{8C676FC7-AED6-9D48-BA43-3B15A041EED1}" dt="2022-11-03T19:57:20.592" v="961" actId="20577"/>
        <pc:sldMkLst>
          <pc:docMk/>
          <pc:sldMk cId="1914069649" sldId="9020"/>
        </pc:sldMkLst>
        <pc:spChg chg="del">
          <ac:chgData name="HilarioC" userId="b790f688-0c99-421d-ad08-5e0c6e6e58c5" providerId="ADAL" clId="{8C676FC7-AED6-9D48-BA43-3B15A041EED1}" dt="2022-11-03T19:54:55.294" v="891" actId="478"/>
          <ac:spMkLst>
            <pc:docMk/>
            <pc:sldMk cId="1914069649" sldId="9020"/>
            <ac:spMk id="2" creationId="{E18BA81E-8D50-407F-EFF5-805DEF49DDE1}"/>
          </ac:spMkLst>
        </pc:spChg>
        <pc:spChg chg="del">
          <ac:chgData name="HilarioC" userId="b790f688-0c99-421d-ad08-5e0c6e6e58c5" providerId="ADAL" clId="{8C676FC7-AED6-9D48-BA43-3B15A041EED1}" dt="2022-11-03T19:54:55.294" v="891" actId="478"/>
          <ac:spMkLst>
            <pc:docMk/>
            <pc:sldMk cId="1914069649" sldId="9020"/>
            <ac:spMk id="3" creationId="{3001EB91-AE03-C4DC-3510-1B6178E3F80B}"/>
          </ac:spMkLst>
        </pc:spChg>
        <pc:spChg chg="mod">
          <ac:chgData name="HilarioC" userId="b790f688-0c99-421d-ad08-5e0c6e6e58c5" providerId="ADAL" clId="{8C676FC7-AED6-9D48-BA43-3B15A041EED1}" dt="2022-11-03T19:55:14.457" v="933" actId="14100"/>
          <ac:spMkLst>
            <pc:docMk/>
            <pc:sldMk cId="1914069649" sldId="9020"/>
            <ac:spMk id="10" creationId="{608F3062-EF5F-A5E2-9A34-F36574CABCC0}"/>
          </ac:spMkLst>
        </pc:spChg>
        <pc:spChg chg="mod">
          <ac:chgData name="HilarioC" userId="b790f688-0c99-421d-ad08-5e0c6e6e58c5" providerId="ADAL" clId="{8C676FC7-AED6-9D48-BA43-3B15A041EED1}" dt="2022-11-03T19:57:20.592" v="961" actId="20577"/>
          <ac:spMkLst>
            <pc:docMk/>
            <pc:sldMk cId="1914069649" sldId="9020"/>
            <ac:spMk id="11" creationId="{DEC3D9C6-AA96-910C-8DDD-ACA6F7047091}"/>
          </ac:spMkLst>
        </pc:spChg>
        <pc:spChg chg="mod">
          <ac:chgData name="HilarioC" userId="b790f688-0c99-421d-ad08-5e0c6e6e58c5" providerId="ADAL" clId="{8C676FC7-AED6-9D48-BA43-3B15A041EED1}" dt="2022-11-03T19:55:03.163" v="911" actId="20577"/>
          <ac:spMkLst>
            <pc:docMk/>
            <pc:sldMk cId="1914069649" sldId="9020"/>
            <ac:spMk id="19458" creationId="{00000000-0000-0000-0000-000000000000}"/>
          </ac:spMkLst>
        </pc:spChg>
      </pc:sldChg>
      <pc:sldChg chg="add del">
        <pc:chgData name="HilarioC" userId="b790f688-0c99-421d-ad08-5e0c6e6e58c5" providerId="ADAL" clId="{8C676FC7-AED6-9D48-BA43-3B15A041EED1}" dt="2022-11-03T20:05:03.187" v="1030" actId="2696"/>
        <pc:sldMkLst>
          <pc:docMk/>
          <pc:sldMk cId="1086974989" sldId="9021"/>
        </pc:sldMkLst>
      </pc:sldChg>
      <pc:sldChg chg="modSp add mod modAnim">
        <pc:chgData name="HilarioC" userId="b790f688-0c99-421d-ad08-5e0c6e6e58c5" providerId="ADAL" clId="{8C676FC7-AED6-9D48-BA43-3B15A041EED1}" dt="2022-11-03T19:57:26.350" v="962"/>
        <pc:sldMkLst>
          <pc:docMk/>
          <pc:sldMk cId="1293471888" sldId="9022"/>
        </pc:sldMkLst>
        <pc:spChg chg="mod">
          <ac:chgData name="HilarioC" userId="b790f688-0c99-421d-ad08-5e0c6e6e58c5" providerId="ADAL" clId="{8C676FC7-AED6-9D48-BA43-3B15A041EED1}" dt="2022-11-03T19:56:58.301" v="954" actId="21"/>
          <ac:spMkLst>
            <pc:docMk/>
            <pc:sldMk cId="1293471888" sldId="9022"/>
            <ac:spMk id="11" creationId="{DEC3D9C6-AA96-910C-8DDD-ACA6F7047091}"/>
          </ac:spMkLst>
        </pc:spChg>
      </pc:sldChg>
      <pc:sldChg chg="modSp add modAnim">
        <pc:chgData name="HilarioC" userId="b790f688-0c99-421d-ad08-5e0c6e6e58c5" providerId="ADAL" clId="{8C676FC7-AED6-9D48-BA43-3B15A041EED1}" dt="2022-11-03T20:00:35.377" v="982" actId="948"/>
        <pc:sldMkLst>
          <pc:docMk/>
          <pc:sldMk cId="1173015088" sldId="9023"/>
        </pc:sldMkLst>
        <pc:spChg chg="mod">
          <ac:chgData name="HilarioC" userId="b790f688-0c99-421d-ad08-5e0c6e6e58c5" providerId="ADAL" clId="{8C676FC7-AED6-9D48-BA43-3B15A041EED1}" dt="2022-11-03T20:00:35.377" v="982" actId="948"/>
          <ac:spMkLst>
            <pc:docMk/>
            <pc:sldMk cId="1173015088" sldId="9023"/>
            <ac:spMk id="11" creationId="{DEC3D9C6-AA96-910C-8DDD-ACA6F7047091}"/>
          </ac:spMkLst>
        </pc:spChg>
      </pc:sldChg>
      <pc:sldChg chg="modSp add mod modAnim">
        <pc:chgData name="HilarioC" userId="b790f688-0c99-421d-ad08-5e0c6e6e58c5" providerId="ADAL" clId="{8C676FC7-AED6-9D48-BA43-3B15A041EED1}" dt="2022-11-03T19:59:43.475" v="975"/>
        <pc:sldMkLst>
          <pc:docMk/>
          <pc:sldMk cId="3288607367" sldId="9024"/>
        </pc:sldMkLst>
        <pc:spChg chg="mod">
          <ac:chgData name="HilarioC" userId="b790f688-0c99-421d-ad08-5e0c6e6e58c5" providerId="ADAL" clId="{8C676FC7-AED6-9D48-BA43-3B15A041EED1}" dt="2022-11-03T19:59:34.161" v="974" actId="21"/>
          <ac:spMkLst>
            <pc:docMk/>
            <pc:sldMk cId="3288607367" sldId="9024"/>
            <ac:spMk id="11" creationId="{DEC3D9C6-AA96-910C-8DDD-ACA6F7047091}"/>
          </ac:spMkLst>
        </pc:spChg>
      </pc:sldChg>
      <pc:sldChg chg="modSp add modAnim">
        <pc:chgData name="HilarioC" userId="b790f688-0c99-421d-ad08-5e0c6e6e58c5" providerId="ADAL" clId="{8C676FC7-AED6-9D48-BA43-3B15A041EED1}" dt="2022-11-03T21:27:22.247" v="2317" actId="20577"/>
        <pc:sldMkLst>
          <pc:docMk/>
          <pc:sldMk cId="2594074521" sldId="9025"/>
        </pc:sldMkLst>
        <pc:spChg chg="mod">
          <ac:chgData name="HilarioC" userId="b790f688-0c99-421d-ad08-5e0c6e6e58c5" providerId="ADAL" clId="{8C676FC7-AED6-9D48-BA43-3B15A041EED1}" dt="2022-11-03T21:27:22.247" v="2317" actId="20577"/>
          <ac:spMkLst>
            <pc:docMk/>
            <pc:sldMk cId="2594074521" sldId="9025"/>
            <ac:spMk id="11" creationId="{DEC3D9C6-AA96-910C-8DDD-ACA6F7047091}"/>
          </ac:spMkLst>
        </pc:spChg>
      </pc:sldChg>
      <pc:sldChg chg="addSp delSp modSp add mod delAnim modAnim">
        <pc:chgData name="HilarioC" userId="b790f688-0c99-421d-ad08-5e0c6e6e58c5" providerId="ADAL" clId="{8C676FC7-AED6-9D48-BA43-3B15A041EED1}" dt="2022-11-03T21:35:58.068" v="2374"/>
        <pc:sldMkLst>
          <pc:docMk/>
          <pc:sldMk cId="4042389576" sldId="9026"/>
        </pc:sldMkLst>
        <pc:spChg chg="add mod">
          <ac:chgData name="HilarioC" userId="b790f688-0c99-421d-ad08-5e0c6e6e58c5" providerId="ADAL" clId="{8C676FC7-AED6-9D48-BA43-3B15A041EED1}" dt="2022-11-03T20:08:39.712" v="1131" actId="1076"/>
          <ac:spMkLst>
            <pc:docMk/>
            <pc:sldMk cId="4042389576" sldId="9026"/>
            <ac:spMk id="4" creationId="{8DC03AE9-869B-771C-F443-E8E39794AB45}"/>
          </ac:spMkLst>
        </pc:spChg>
        <pc:spChg chg="add mod">
          <ac:chgData name="HilarioC" userId="b790f688-0c99-421d-ad08-5e0c6e6e58c5" providerId="ADAL" clId="{8C676FC7-AED6-9D48-BA43-3B15A041EED1}" dt="2022-11-03T20:10:09.255" v="1194" actId="20577"/>
          <ac:spMkLst>
            <pc:docMk/>
            <pc:sldMk cId="4042389576" sldId="9026"/>
            <ac:spMk id="5" creationId="{7EB5C992-8870-583A-4799-29A61F84B0E8}"/>
          </ac:spMkLst>
        </pc:spChg>
        <pc:spChg chg="add mod">
          <ac:chgData name="HilarioC" userId="b790f688-0c99-421d-ad08-5e0c6e6e58c5" providerId="ADAL" clId="{8C676FC7-AED6-9D48-BA43-3B15A041EED1}" dt="2022-11-03T20:09:00.033" v="1133"/>
          <ac:spMkLst>
            <pc:docMk/>
            <pc:sldMk cId="4042389576" sldId="9026"/>
            <ac:spMk id="6" creationId="{ED28AA53-4466-67AC-9BC5-E57C195639E0}"/>
          </ac:spMkLst>
        </pc:spChg>
        <pc:spChg chg="add mod">
          <ac:chgData name="HilarioC" userId="b790f688-0c99-421d-ad08-5e0c6e6e58c5" providerId="ADAL" clId="{8C676FC7-AED6-9D48-BA43-3B15A041EED1}" dt="2022-11-03T20:09:00.033" v="1133"/>
          <ac:spMkLst>
            <pc:docMk/>
            <pc:sldMk cId="4042389576" sldId="9026"/>
            <ac:spMk id="7" creationId="{2796AA65-A9C4-5644-CC5F-411B033FA1AD}"/>
          </ac:spMkLst>
        </pc:spChg>
        <pc:spChg chg="mod">
          <ac:chgData name="HilarioC" userId="b790f688-0c99-421d-ad08-5e0c6e6e58c5" providerId="ADAL" clId="{8C676FC7-AED6-9D48-BA43-3B15A041EED1}" dt="2022-11-03T20:09:46.038" v="1187" actId="20577"/>
          <ac:spMkLst>
            <pc:docMk/>
            <pc:sldMk cId="4042389576" sldId="9026"/>
            <ac:spMk id="8" creationId="{00000000-0000-0000-0000-000000000000}"/>
          </ac:spMkLst>
        </pc:spChg>
        <pc:spChg chg="del">
          <ac:chgData name="HilarioC" userId="b790f688-0c99-421d-ad08-5e0c6e6e58c5" providerId="ADAL" clId="{8C676FC7-AED6-9D48-BA43-3B15A041EED1}" dt="2022-11-03T20:03:50.542" v="1020" actId="478"/>
          <ac:spMkLst>
            <pc:docMk/>
            <pc:sldMk cId="4042389576" sldId="9026"/>
            <ac:spMk id="10" creationId="{608F3062-EF5F-A5E2-9A34-F36574CABCC0}"/>
          </ac:spMkLst>
        </pc:spChg>
        <pc:spChg chg="del">
          <ac:chgData name="HilarioC" userId="b790f688-0c99-421d-ad08-5e0c6e6e58c5" providerId="ADAL" clId="{8C676FC7-AED6-9D48-BA43-3B15A041EED1}" dt="2022-11-03T20:03:53.964" v="1021" actId="478"/>
          <ac:spMkLst>
            <pc:docMk/>
            <pc:sldMk cId="4042389576" sldId="9026"/>
            <ac:spMk id="11" creationId="{DEC3D9C6-AA96-910C-8DDD-ACA6F7047091}"/>
          </ac:spMkLst>
        </pc:spChg>
        <pc:spChg chg="mod">
          <ac:chgData name="HilarioC" userId="b790f688-0c99-421d-ad08-5e0c6e6e58c5" providerId="ADAL" clId="{8C676FC7-AED6-9D48-BA43-3B15A041EED1}" dt="2022-11-03T20:04:03.754" v="1023"/>
          <ac:spMkLst>
            <pc:docMk/>
            <pc:sldMk cId="4042389576" sldId="9026"/>
            <ac:spMk id="19458" creationId="{00000000-0000-0000-0000-000000000000}"/>
          </ac:spMkLst>
        </pc:spChg>
        <pc:picChg chg="add mod">
          <ac:chgData name="HilarioC" userId="b790f688-0c99-421d-ad08-5e0c6e6e58c5" providerId="ADAL" clId="{8C676FC7-AED6-9D48-BA43-3B15A041EED1}" dt="2022-11-03T20:04:45.021" v="1029" actId="1076"/>
          <ac:picMkLst>
            <pc:docMk/>
            <pc:sldMk cId="4042389576" sldId="9026"/>
            <ac:picMk id="3" creationId="{E1F1B81E-9C24-D010-F64D-1F2D230C5758}"/>
          </ac:picMkLst>
        </pc:picChg>
      </pc:sldChg>
      <pc:sldChg chg="addSp delSp modSp add mod delAnim modAnim">
        <pc:chgData name="HilarioC" userId="b790f688-0c99-421d-ad08-5e0c6e6e58c5" providerId="ADAL" clId="{8C676FC7-AED6-9D48-BA43-3B15A041EED1}" dt="2022-11-03T23:49:50.126" v="2663"/>
        <pc:sldMkLst>
          <pc:docMk/>
          <pc:sldMk cId="697492357" sldId="9027"/>
        </pc:sldMkLst>
        <pc:spChg chg="del">
          <ac:chgData name="HilarioC" userId="b790f688-0c99-421d-ad08-5e0c6e6e58c5" providerId="ADAL" clId="{8C676FC7-AED6-9D48-BA43-3B15A041EED1}" dt="2022-11-03T20:09:04.826" v="1135" actId="478"/>
          <ac:spMkLst>
            <pc:docMk/>
            <pc:sldMk cId="697492357" sldId="9027"/>
            <ac:spMk id="4" creationId="{8DC03AE9-869B-771C-F443-E8E39794AB45}"/>
          </ac:spMkLst>
        </pc:spChg>
        <pc:spChg chg="del">
          <ac:chgData name="HilarioC" userId="b790f688-0c99-421d-ad08-5e0c6e6e58c5" providerId="ADAL" clId="{8C676FC7-AED6-9D48-BA43-3B15A041EED1}" dt="2022-11-03T20:09:04.826" v="1135" actId="478"/>
          <ac:spMkLst>
            <pc:docMk/>
            <pc:sldMk cId="697492357" sldId="9027"/>
            <ac:spMk id="5" creationId="{7EB5C992-8870-583A-4799-29A61F84B0E8}"/>
          </ac:spMkLst>
        </pc:spChg>
        <pc:spChg chg="mod">
          <ac:chgData name="HilarioC" userId="b790f688-0c99-421d-ad08-5e0c6e6e58c5" providerId="ADAL" clId="{8C676FC7-AED6-9D48-BA43-3B15A041EED1}" dt="2022-11-03T20:10:26.899" v="1234" actId="20577"/>
          <ac:spMkLst>
            <pc:docMk/>
            <pc:sldMk cId="697492357" sldId="9027"/>
            <ac:spMk id="8" creationId="{00000000-0000-0000-0000-000000000000}"/>
          </ac:spMkLst>
        </pc:spChg>
        <pc:spChg chg="mod">
          <ac:chgData name="HilarioC" userId="b790f688-0c99-421d-ad08-5e0c6e6e58c5" providerId="ADAL" clId="{8C676FC7-AED6-9D48-BA43-3B15A041EED1}" dt="2022-11-03T20:13:50.119" v="1286" actId="20577"/>
          <ac:spMkLst>
            <pc:docMk/>
            <pc:sldMk cId="697492357" sldId="9027"/>
            <ac:spMk id="19458" creationId="{00000000-0000-0000-0000-000000000000}"/>
          </ac:spMkLst>
        </pc:spChg>
        <pc:picChg chg="add mod modCrop">
          <ac:chgData name="HilarioC" userId="b790f688-0c99-421d-ad08-5e0c6e6e58c5" providerId="ADAL" clId="{8C676FC7-AED6-9D48-BA43-3B15A041EED1}" dt="2022-11-03T20:13:58.834" v="1289" actId="1076"/>
          <ac:picMkLst>
            <pc:docMk/>
            <pc:sldMk cId="697492357" sldId="9027"/>
            <ac:picMk id="2" creationId="{577EF10E-B27F-9FFE-479C-0523C0E9D3F3}"/>
          </ac:picMkLst>
        </pc:picChg>
        <pc:picChg chg="del">
          <ac:chgData name="HilarioC" userId="b790f688-0c99-421d-ad08-5e0c6e6e58c5" providerId="ADAL" clId="{8C676FC7-AED6-9D48-BA43-3B15A041EED1}" dt="2022-11-03T20:09:04.826" v="1135" actId="478"/>
          <ac:picMkLst>
            <pc:docMk/>
            <pc:sldMk cId="697492357" sldId="9027"/>
            <ac:picMk id="3" creationId="{E1F1B81E-9C24-D010-F64D-1F2D230C5758}"/>
          </ac:picMkLst>
        </pc:picChg>
      </pc:sldChg>
      <pc:sldChg chg="addSp delSp modSp add mod delAnim modAnim">
        <pc:chgData name="HilarioC" userId="b790f688-0c99-421d-ad08-5e0c6e6e58c5" providerId="ADAL" clId="{8C676FC7-AED6-9D48-BA43-3B15A041EED1}" dt="2022-11-03T21:29:00.612" v="2330"/>
        <pc:sldMkLst>
          <pc:docMk/>
          <pc:sldMk cId="4210969918" sldId="9028"/>
        </pc:sldMkLst>
        <pc:spChg chg="mod">
          <ac:chgData name="HilarioC" userId="b790f688-0c99-421d-ad08-5e0c6e6e58c5" providerId="ADAL" clId="{8C676FC7-AED6-9D48-BA43-3B15A041EED1}" dt="2022-11-03T20:15:55.687" v="1335" actId="20577"/>
          <ac:spMkLst>
            <pc:docMk/>
            <pc:sldMk cId="4210969918" sldId="9028"/>
            <ac:spMk id="19458" creationId="{00000000-0000-0000-0000-000000000000}"/>
          </ac:spMkLst>
        </pc:spChg>
        <pc:picChg chg="del">
          <ac:chgData name="HilarioC" userId="b790f688-0c99-421d-ad08-5e0c6e6e58c5" providerId="ADAL" clId="{8C676FC7-AED6-9D48-BA43-3B15A041EED1}" dt="2022-11-03T20:15:57.506" v="1336" actId="478"/>
          <ac:picMkLst>
            <pc:docMk/>
            <pc:sldMk cId="4210969918" sldId="9028"/>
            <ac:picMk id="2" creationId="{577EF10E-B27F-9FFE-479C-0523C0E9D3F3}"/>
          </ac:picMkLst>
        </pc:picChg>
        <pc:picChg chg="add mod">
          <ac:chgData name="HilarioC" userId="b790f688-0c99-421d-ad08-5e0c6e6e58c5" providerId="ADAL" clId="{8C676FC7-AED6-9D48-BA43-3B15A041EED1}" dt="2022-11-03T20:16:23.117" v="1340" actId="1076"/>
          <ac:picMkLst>
            <pc:docMk/>
            <pc:sldMk cId="4210969918" sldId="9028"/>
            <ac:picMk id="3" creationId="{D0D9AA85-5879-D976-3137-8215B2C62204}"/>
          </ac:picMkLst>
        </pc:picChg>
        <pc:picChg chg="add mod">
          <ac:chgData name="HilarioC" userId="b790f688-0c99-421d-ad08-5e0c6e6e58c5" providerId="ADAL" clId="{8C676FC7-AED6-9D48-BA43-3B15A041EED1}" dt="2022-11-03T20:18:02.721" v="1344" actId="692"/>
          <ac:picMkLst>
            <pc:docMk/>
            <pc:sldMk cId="4210969918" sldId="9028"/>
            <ac:picMk id="4" creationId="{7C9FC628-3076-15EB-609C-8134593329D9}"/>
          </ac:picMkLst>
        </pc:picChg>
      </pc:sldChg>
      <pc:sldChg chg="addSp delSp modSp add mod delAnim modAnim">
        <pc:chgData name="HilarioC" userId="b790f688-0c99-421d-ad08-5e0c6e6e58c5" providerId="ADAL" clId="{8C676FC7-AED6-9D48-BA43-3B15A041EED1}" dt="2022-11-03T21:29:09.679" v="2332"/>
        <pc:sldMkLst>
          <pc:docMk/>
          <pc:sldMk cId="2425010501" sldId="9029"/>
        </pc:sldMkLst>
        <pc:spChg chg="mod">
          <ac:chgData name="HilarioC" userId="b790f688-0c99-421d-ad08-5e0c6e6e58c5" providerId="ADAL" clId="{8C676FC7-AED6-9D48-BA43-3B15A041EED1}" dt="2022-11-03T20:18:44.566" v="1351" actId="20577"/>
          <ac:spMkLst>
            <pc:docMk/>
            <pc:sldMk cId="2425010501" sldId="9029"/>
            <ac:spMk id="19458" creationId="{00000000-0000-0000-0000-000000000000}"/>
          </ac:spMkLst>
        </pc:spChg>
        <pc:picChg chg="del">
          <ac:chgData name="HilarioC" userId="b790f688-0c99-421d-ad08-5e0c6e6e58c5" providerId="ADAL" clId="{8C676FC7-AED6-9D48-BA43-3B15A041EED1}" dt="2022-11-03T20:18:21.730" v="1347" actId="478"/>
          <ac:picMkLst>
            <pc:docMk/>
            <pc:sldMk cId="2425010501" sldId="9029"/>
            <ac:picMk id="3" creationId="{D0D9AA85-5879-D976-3137-8215B2C62204}"/>
          </ac:picMkLst>
        </pc:picChg>
        <pc:picChg chg="del">
          <ac:chgData name="HilarioC" userId="b790f688-0c99-421d-ad08-5e0c6e6e58c5" providerId="ADAL" clId="{8C676FC7-AED6-9D48-BA43-3B15A041EED1}" dt="2022-11-03T20:18:21.730" v="1347" actId="478"/>
          <ac:picMkLst>
            <pc:docMk/>
            <pc:sldMk cId="2425010501" sldId="9029"/>
            <ac:picMk id="4" creationId="{7C9FC628-3076-15EB-609C-8134593329D9}"/>
          </ac:picMkLst>
        </pc:picChg>
        <pc:picChg chg="add mod">
          <ac:chgData name="HilarioC" userId="b790f688-0c99-421d-ad08-5e0c6e6e58c5" providerId="ADAL" clId="{8C676FC7-AED6-9D48-BA43-3B15A041EED1}" dt="2022-11-03T20:19:07.550" v="1355" actId="1076"/>
          <ac:picMkLst>
            <pc:docMk/>
            <pc:sldMk cId="2425010501" sldId="9029"/>
            <ac:picMk id="5" creationId="{A5271F13-BF91-4A63-6A67-8FEAD67BB3D7}"/>
          </ac:picMkLst>
        </pc:picChg>
        <pc:picChg chg="add mod">
          <ac:chgData name="HilarioC" userId="b790f688-0c99-421d-ad08-5e0c6e6e58c5" providerId="ADAL" clId="{8C676FC7-AED6-9D48-BA43-3B15A041EED1}" dt="2022-11-03T20:19:36.589" v="1361" actId="14100"/>
          <ac:picMkLst>
            <pc:docMk/>
            <pc:sldMk cId="2425010501" sldId="9029"/>
            <ac:picMk id="7" creationId="{2D47F62F-0A29-8928-1B30-E02DFC576291}"/>
          </ac:picMkLst>
        </pc:picChg>
      </pc:sldChg>
      <pc:sldChg chg="addSp delSp modSp add mod delAnim modAnim">
        <pc:chgData name="HilarioC" userId="b790f688-0c99-421d-ad08-5e0c6e6e58c5" providerId="ADAL" clId="{8C676FC7-AED6-9D48-BA43-3B15A041EED1}" dt="2022-11-03T21:29:17.967" v="2347" actId="1035"/>
        <pc:sldMkLst>
          <pc:docMk/>
          <pc:sldMk cId="1204864988" sldId="9030"/>
        </pc:sldMkLst>
        <pc:spChg chg="add mod">
          <ac:chgData name="HilarioC" userId="b790f688-0c99-421d-ad08-5e0c6e6e58c5" providerId="ADAL" clId="{8C676FC7-AED6-9D48-BA43-3B15A041EED1}" dt="2022-11-03T21:29:17.967" v="2347" actId="1035"/>
          <ac:spMkLst>
            <pc:docMk/>
            <pc:sldMk cId="1204864988" sldId="9030"/>
            <ac:spMk id="2" creationId="{908C60BF-8F98-9A8D-BDB1-A68E1C7D6345}"/>
          </ac:spMkLst>
        </pc:spChg>
        <pc:spChg chg="add mod">
          <ac:chgData name="HilarioC" userId="b790f688-0c99-421d-ad08-5e0c6e6e58c5" providerId="ADAL" clId="{8C676FC7-AED6-9D48-BA43-3B15A041EED1}" dt="2022-11-03T21:29:17.967" v="2347" actId="1035"/>
          <ac:spMkLst>
            <pc:docMk/>
            <pc:sldMk cId="1204864988" sldId="9030"/>
            <ac:spMk id="3" creationId="{E47FB8F0-6C01-8691-AD2F-010CE4D36425}"/>
          </ac:spMkLst>
        </pc:spChg>
        <pc:spChg chg="add del mod">
          <ac:chgData name="HilarioC" userId="b790f688-0c99-421d-ad08-5e0c6e6e58c5" providerId="ADAL" clId="{8C676FC7-AED6-9D48-BA43-3B15A041EED1}" dt="2022-11-03T20:28:28.970" v="1412" actId="478"/>
          <ac:spMkLst>
            <pc:docMk/>
            <pc:sldMk cId="1204864988" sldId="9030"/>
            <ac:spMk id="4" creationId="{2DEB1620-1515-9837-E159-FBB50FE602FB}"/>
          </ac:spMkLst>
        </pc:spChg>
        <pc:spChg chg="add del mod">
          <ac:chgData name="HilarioC" userId="b790f688-0c99-421d-ad08-5e0c6e6e58c5" providerId="ADAL" clId="{8C676FC7-AED6-9D48-BA43-3B15A041EED1}" dt="2022-11-03T20:28:28.970" v="1412" actId="478"/>
          <ac:spMkLst>
            <pc:docMk/>
            <pc:sldMk cId="1204864988" sldId="9030"/>
            <ac:spMk id="6" creationId="{C05F1C68-528E-9C1F-4EE8-0956EB5682FA}"/>
          </ac:spMkLst>
        </pc:spChg>
        <pc:spChg chg="mod">
          <ac:chgData name="HilarioC" userId="b790f688-0c99-421d-ad08-5e0c6e6e58c5" providerId="ADAL" clId="{8C676FC7-AED6-9D48-BA43-3B15A041EED1}" dt="2022-11-03T20:29:09.713" v="1437" actId="20577"/>
          <ac:spMkLst>
            <pc:docMk/>
            <pc:sldMk cId="1204864988" sldId="9030"/>
            <ac:spMk id="19458" creationId="{00000000-0000-0000-0000-000000000000}"/>
          </ac:spMkLst>
        </pc:spChg>
        <pc:picChg chg="del">
          <ac:chgData name="HilarioC" userId="b790f688-0c99-421d-ad08-5e0c6e6e58c5" providerId="ADAL" clId="{8C676FC7-AED6-9D48-BA43-3B15A041EED1}" dt="2022-11-03T20:20:37.109" v="1377" actId="478"/>
          <ac:picMkLst>
            <pc:docMk/>
            <pc:sldMk cId="1204864988" sldId="9030"/>
            <ac:picMk id="5" creationId="{A5271F13-BF91-4A63-6A67-8FEAD67BB3D7}"/>
          </ac:picMkLst>
        </pc:picChg>
        <pc:picChg chg="del">
          <ac:chgData name="HilarioC" userId="b790f688-0c99-421d-ad08-5e0c6e6e58c5" providerId="ADAL" clId="{8C676FC7-AED6-9D48-BA43-3B15A041EED1}" dt="2022-11-03T20:20:37.109" v="1377" actId="478"/>
          <ac:picMkLst>
            <pc:docMk/>
            <pc:sldMk cId="1204864988" sldId="9030"/>
            <ac:picMk id="7" creationId="{2D47F62F-0A29-8928-1B30-E02DFC576291}"/>
          </ac:picMkLst>
        </pc:picChg>
      </pc:sldChg>
      <pc:sldChg chg="addSp delSp modSp add del mod ord delAnim modAnim">
        <pc:chgData name="HilarioC" userId="b790f688-0c99-421d-ad08-5e0c6e6e58c5" providerId="ADAL" clId="{8C676FC7-AED6-9D48-BA43-3B15A041EED1}" dt="2022-11-03T20:38:06.328" v="1661" actId="2696"/>
        <pc:sldMkLst>
          <pc:docMk/>
          <pc:sldMk cId="3162676936" sldId="9031"/>
        </pc:sldMkLst>
        <pc:spChg chg="del">
          <ac:chgData name="HilarioC" userId="b790f688-0c99-421d-ad08-5e0c6e6e58c5" providerId="ADAL" clId="{8C676FC7-AED6-9D48-BA43-3B15A041EED1}" dt="2022-11-03T20:29:35.208" v="1484" actId="478"/>
          <ac:spMkLst>
            <pc:docMk/>
            <pc:sldMk cId="3162676936" sldId="9031"/>
            <ac:spMk id="2" creationId="{908C60BF-8F98-9A8D-BDB1-A68E1C7D6345}"/>
          </ac:spMkLst>
        </pc:spChg>
        <pc:spChg chg="del">
          <ac:chgData name="HilarioC" userId="b790f688-0c99-421d-ad08-5e0c6e6e58c5" providerId="ADAL" clId="{8C676FC7-AED6-9D48-BA43-3B15A041EED1}" dt="2022-11-03T20:29:35.208" v="1484" actId="478"/>
          <ac:spMkLst>
            <pc:docMk/>
            <pc:sldMk cId="3162676936" sldId="9031"/>
            <ac:spMk id="3" creationId="{E47FB8F0-6C01-8691-AD2F-010CE4D36425}"/>
          </ac:spMkLst>
        </pc:spChg>
        <pc:spChg chg="add mod">
          <ac:chgData name="HilarioC" userId="b790f688-0c99-421d-ad08-5e0c6e6e58c5" providerId="ADAL" clId="{8C676FC7-AED6-9D48-BA43-3B15A041EED1}" dt="2022-11-03T20:31:52.352" v="1551" actId="14100"/>
          <ac:spMkLst>
            <pc:docMk/>
            <pc:sldMk cId="3162676936" sldId="9031"/>
            <ac:spMk id="4" creationId="{3D338605-2259-9966-1EDA-C5E6B0F86BA6}"/>
          </ac:spMkLst>
        </pc:spChg>
        <pc:spChg chg="add mod">
          <ac:chgData name="HilarioC" userId="b790f688-0c99-421d-ad08-5e0c6e6e58c5" providerId="ADAL" clId="{8C676FC7-AED6-9D48-BA43-3B15A041EED1}" dt="2022-11-03T20:31:52.352" v="1551" actId="14100"/>
          <ac:spMkLst>
            <pc:docMk/>
            <pc:sldMk cId="3162676936" sldId="9031"/>
            <ac:spMk id="5" creationId="{115B4A38-9AFF-984B-070B-D83D5E8027D4}"/>
          </ac:spMkLst>
        </pc:spChg>
        <pc:spChg chg="add mod">
          <ac:chgData name="HilarioC" userId="b790f688-0c99-421d-ad08-5e0c6e6e58c5" providerId="ADAL" clId="{8C676FC7-AED6-9D48-BA43-3B15A041EED1}" dt="2022-11-03T20:32:31.800" v="1556" actId="1076"/>
          <ac:spMkLst>
            <pc:docMk/>
            <pc:sldMk cId="3162676936" sldId="9031"/>
            <ac:spMk id="6" creationId="{6C3B4AFB-08C7-1FAB-700F-195D4786D7F1}"/>
          </ac:spMkLst>
        </pc:spChg>
        <pc:spChg chg="add mod">
          <ac:chgData name="HilarioC" userId="b790f688-0c99-421d-ad08-5e0c6e6e58c5" providerId="ADAL" clId="{8C676FC7-AED6-9D48-BA43-3B15A041EED1}" dt="2022-11-03T20:37:39.133" v="1658" actId="1035"/>
          <ac:spMkLst>
            <pc:docMk/>
            <pc:sldMk cId="3162676936" sldId="9031"/>
            <ac:spMk id="7" creationId="{5318E2AD-4A49-CF3E-4E29-9AF4EEC9EBAB}"/>
          </ac:spMkLst>
        </pc:spChg>
        <pc:spChg chg="mod">
          <ac:chgData name="HilarioC" userId="b790f688-0c99-421d-ad08-5e0c6e6e58c5" providerId="ADAL" clId="{8C676FC7-AED6-9D48-BA43-3B15A041EED1}" dt="2022-11-03T20:29:26.511" v="1483" actId="20577"/>
          <ac:spMkLst>
            <pc:docMk/>
            <pc:sldMk cId="3162676936" sldId="9031"/>
            <ac:spMk id="19458" creationId="{00000000-0000-0000-0000-000000000000}"/>
          </ac:spMkLst>
        </pc:spChg>
      </pc:sldChg>
      <pc:sldChg chg="add del ord">
        <pc:chgData name="HilarioC" userId="b790f688-0c99-421d-ad08-5e0c6e6e58c5" providerId="ADAL" clId="{8C676FC7-AED6-9D48-BA43-3B15A041EED1}" dt="2022-11-03T20:38:58.194" v="1667" actId="2696"/>
        <pc:sldMkLst>
          <pc:docMk/>
          <pc:sldMk cId="569095101" sldId="9032"/>
        </pc:sldMkLst>
      </pc:sldChg>
      <pc:sldChg chg="addSp modSp add mod ord modAnim">
        <pc:chgData name="HilarioC" userId="b790f688-0c99-421d-ad08-5e0c6e6e58c5" providerId="ADAL" clId="{8C676FC7-AED6-9D48-BA43-3B15A041EED1}" dt="2022-11-03T21:38:06.035" v="2408" actId="14100"/>
        <pc:sldMkLst>
          <pc:docMk/>
          <pc:sldMk cId="2435257382" sldId="9033"/>
        </pc:sldMkLst>
        <pc:spChg chg="add mod">
          <ac:chgData name="HilarioC" userId="b790f688-0c99-421d-ad08-5e0c6e6e58c5" providerId="ADAL" clId="{8C676FC7-AED6-9D48-BA43-3B15A041EED1}" dt="2022-11-03T21:38:06.035" v="2408" actId="14100"/>
          <ac:spMkLst>
            <pc:docMk/>
            <pc:sldMk cId="2435257382" sldId="9033"/>
            <ac:spMk id="2" creationId="{8419A52D-692D-AC66-E708-2E6915341AB4}"/>
          </ac:spMkLst>
        </pc:spChg>
        <pc:spChg chg="add mod">
          <ac:chgData name="HilarioC" userId="b790f688-0c99-421d-ad08-5e0c6e6e58c5" providerId="ADAL" clId="{8C676FC7-AED6-9D48-BA43-3B15A041EED1}" dt="2022-11-03T21:37:58.518" v="2406"/>
          <ac:spMkLst>
            <pc:docMk/>
            <pc:sldMk cId="2435257382" sldId="9033"/>
            <ac:spMk id="3" creationId="{8B2FA403-5A7A-F353-8E0F-B587AC648618}"/>
          </ac:spMkLst>
        </pc:spChg>
      </pc:sldChg>
      <pc:sldChg chg="modSp add mod ord modAnim">
        <pc:chgData name="HilarioC" userId="b790f688-0c99-421d-ad08-5e0c6e6e58c5" providerId="ADAL" clId="{8C676FC7-AED6-9D48-BA43-3B15A041EED1}" dt="2022-11-03T21:29:52.304" v="2355"/>
        <pc:sldMkLst>
          <pc:docMk/>
          <pc:sldMk cId="403221489" sldId="9034"/>
        </pc:sldMkLst>
        <pc:spChg chg="mod">
          <ac:chgData name="HilarioC" userId="b790f688-0c99-421d-ad08-5e0c6e6e58c5" providerId="ADAL" clId="{8C676FC7-AED6-9D48-BA43-3B15A041EED1}" dt="2022-11-03T20:38:14.506" v="1662"/>
          <ac:spMkLst>
            <pc:docMk/>
            <pc:sldMk cId="403221489" sldId="9034"/>
            <ac:spMk id="7" creationId="{5318E2AD-4A49-CF3E-4E29-9AF4EEC9EBAB}"/>
          </ac:spMkLst>
        </pc:spChg>
      </pc:sldChg>
      <pc:sldChg chg="addSp delSp modSp add mod ord addAnim delAnim modAnim">
        <pc:chgData name="HilarioC" userId="b790f688-0c99-421d-ad08-5e0c6e6e58c5" providerId="ADAL" clId="{8C676FC7-AED6-9D48-BA43-3B15A041EED1}" dt="2022-11-03T21:30:05.555" v="2357"/>
        <pc:sldMkLst>
          <pc:docMk/>
          <pc:sldMk cId="2343506158" sldId="9035"/>
        </pc:sldMkLst>
        <pc:spChg chg="add del">
          <ac:chgData name="HilarioC" userId="b790f688-0c99-421d-ad08-5e0c6e6e58c5" providerId="ADAL" clId="{8C676FC7-AED6-9D48-BA43-3B15A041EED1}" dt="2022-11-03T20:39:18.339" v="1669" actId="478"/>
          <ac:spMkLst>
            <pc:docMk/>
            <pc:sldMk cId="2343506158" sldId="9035"/>
            <ac:spMk id="4" creationId="{3D338605-2259-9966-1EDA-C5E6B0F86BA6}"/>
          </ac:spMkLst>
        </pc:spChg>
        <pc:spChg chg="add del">
          <ac:chgData name="HilarioC" userId="b790f688-0c99-421d-ad08-5e0c6e6e58c5" providerId="ADAL" clId="{8C676FC7-AED6-9D48-BA43-3B15A041EED1}" dt="2022-11-03T20:39:18.339" v="1669" actId="478"/>
          <ac:spMkLst>
            <pc:docMk/>
            <pc:sldMk cId="2343506158" sldId="9035"/>
            <ac:spMk id="5" creationId="{115B4A38-9AFF-984B-070B-D83D5E8027D4}"/>
          </ac:spMkLst>
        </pc:spChg>
        <pc:spChg chg="add del">
          <ac:chgData name="HilarioC" userId="b790f688-0c99-421d-ad08-5e0c6e6e58c5" providerId="ADAL" clId="{8C676FC7-AED6-9D48-BA43-3B15A041EED1}" dt="2022-11-03T20:39:18.339" v="1669" actId="478"/>
          <ac:spMkLst>
            <pc:docMk/>
            <pc:sldMk cId="2343506158" sldId="9035"/>
            <ac:spMk id="6" creationId="{6C3B4AFB-08C7-1FAB-700F-195D4786D7F1}"/>
          </ac:spMkLst>
        </pc:spChg>
        <pc:spChg chg="add del">
          <ac:chgData name="HilarioC" userId="b790f688-0c99-421d-ad08-5e0c6e6e58c5" providerId="ADAL" clId="{8C676FC7-AED6-9D48-BA43-3B15A041EED1}" dt="2022-11-03T20:39:18.339" v="1669" actId="478"/>
          <ac:spMkLst>
            <pc:docMk/>
            <pc:sldMk cId="2343506158" sldId="9035"/>
            <ac:spMk id="7" creationId="{5318E2AD-4A49-CF3E-4E29-9AF4EEC9EBAB}"/>
          </ac:spMkLst>
        </pc:spChg>
        <pc:spChg chg="mod">
          <ac:chgData name="HilarioC" userId="b790f688-0c99-421d-ad08-5e0c6e6e58c5" providerId="ADAL" clId="{8C676FC7-AED6-9D48-BA43-3B15A041EED1}" dt="2022-11-03T20:34:24.623" v="1615" actId="20577"/>
          <ac:spMkLst>
            <pc:docMk/>
            <pc:sldMk cId="2343506158" sldId="9035"/>
            <ac:spMk id="8" creationId="{00000000-0000-0000-0000-000000000000}"/>
          </ac:spMkLst>
        </pc:spChg>
        <pc:spChg chg="mod">
          <ac:chgData name="HilarioC" userId="b790f688-0c99-421d-ad08-5e0c6e6e58c5" providerId="ADAL" clId="{8C676FC7-AED6-9D48-BA43-3B15A041EED1}" dt="2022-11-03T20:35:11.152" v="1626"/>
          <ac:spMkLst>
            <pc:docMk/>
            <pc:sldMk cId="2343506158" sldId="9035"/>
            <ac:spMk id="19458" creationId="{00000000-0000-0000-0000-000000000000}"/>
          </ac:spMkLst>
        </pc:spChg>
      </pc:sldChg>
      <pc:sldChg chg="add ord modAnim">
        <pc:chgData name="HilarioC" userId="b790f688-0c99-421d-ad08-5e0c6e6e58c5" providerId="ADAL" clId="{8C676FC7-AED6-9D48-BA43-3B15A041EED1}" dt="2022-11-03T20:38:45.558" v="1664" actId="20578"/>
        <pc:sldMkLst>
          <pc:docMk/>
          <pc:sldMk cId="3155552902" sldId="9036"/>
        </pc:sldMkLst>
      </pc:sldChg>
      <pc:sldChg chg="delSp add del mod">
        <pc:chgData name="HilarioC" userId="b790f688-0c99-421d-ad08-5e0c6e6e58c5" providerId="ADAL" clId="{8C676FC7-AED6-9D48-BA43-3B15A041EED1}" dt="2022-11-03T21:04:46.414" v="1808" actId="2696"/>
        <pc:sldMkLst>
          <pc:docMk/>
          <pc:sldMk cId="2170600062" sldId="9037"/>
        </pc:sldMkLst>
        <pc:spChg chg="del">
          <ac:chgData name="HilarioC" userId="b790f688-0c99-421d-ad08-5e0c6e6e58c5" providerId="ADAL" clId="{8C676FC7-AED6-9D48-BA43-3B15A041EED1}" dt="2022-11-03T20:57:06.102" v="1671" actId="478"/>
          <ac:spMkLst>
            <pc:docMk/>
            <pc:sldMk cId="2170600062" sldId="9037"/>
            <ac:spMk id="8" creationId="{00000000-0000-0000-0000-000000000000}"/>
          </ac:spMkLst>
        </pc:spChg>
        <pc:spChg chg="del">
          <ac:chgData name="HilarioC" userId="b790f688-0c99-421d-ad08-5e0c6e6e58c5" providerId="ADAL" clId="{8C676FC7-AED6-9D48-BA43-3B15A041EED1}" dt="2022-11-03T20:57:06.102" v="1671" actId="478"/>
          <ac:spMkLst>
            <pc:docMk/>
            <pc:sldMk cId="2170600062" sldId="9037"/>
            <ac:spMk id="19458" creationId="{00000000-0000-0000-0000-000000000000}"/>
          </ac:spMkLst>
        </pc:spChg>
      </pc:sldChg>
      <pc:sldChg chg="addSp modSp add mod ord modTransition modAnim">
        <pc:chgData name="HilarioC" userId="b790f688-0c99-421d-ad08-5e0c6e6e58c5" providerId="ADAL" clId="{8C676FC7-AED6-9D48-BA43-3B15A041EED1}" dt="2022-11-03T21:30:53.739" v="2360"/>
        <pc:sldMkLst>
          <pc:docMk/>
          <pc:sldMk cId="1904100187" sldId="9038"/>
        </pc:sldMkLst>
        <pc:spChg chg="add mod">
          <ac:chgData name="HilarioC" userId="b790f688-0c99-421d-ad08-5e0c6e6e58c5" providerId="ADAL" clId="{8C676FC7-AED6-9D48-BA43-3B15A041EED1}" dt="2022-11-03T21:05:51.803" v="1813" actId="14100"/>
          <ac:spMkLst>
            <pc:docMk/>
            <pc:sldMk cId="1904100187" sldId="9038"/>
            <ac:spMk id="2" creationId="{F7E3B638-5B9C-0044-199C-A59788A57799}"/>
          </ac:spMkLst>
        </pc:spChg>
        <pc:spChg chg="add mod">
          <ac:chgData name="HilarioC" userId="b790f688-0c99-421d-ad08-5e0c6e6e58c5" providerId="ADAL" clId="{8C676FC7-AED6-9D48-BA43-3B15A041EED1}" dt="2022-11-03T21:00:13.526" v="1713" actId="20577"/>
          <ac:spMkLst>
            <pc:docMk/>
            <pc:sldMk cId="1904100187" sldId="9038"/>
            <ac:spMk id="3" creationId="{D0AFEB9F-309F-71DF-0D83-73652E1D9A7F}"/>
          </ac:spMkLst>
        </pc:spChg>
        <pc:spChg chg="mod">
          <ac:chgData name="HilarioC" userId="b790f688-0c99-421d-ad08-5e0c6e6e58c5" providerId="ADAL" clId="{8C676FC7-AED6-9D48-BA43-3B15A041EED1}" dt="2022-11-03T20:58:14.333" v="1678" actId="20577"/>
          <ac:spMkLst>
            <pc:docMk/>
            <pc:sldMk cId="1904100187" sldId="9038"/>
            <ac:spMk id="19458" creationId="{00000000-0000-0000-0000-000000000000}"/>
          </ac:spMkLst>
        </pc:spChg>
      </pc:sldChg>
      <pc:sldChg chg="addSp delSp modSp add mod modAnim">
        <pc:chgData name="HilarioC" userId="b790f688-0c99-421d-ad08-5e0c6e6e58c5" providerId="ADAL" clId="{8C676FC7-AED6-9D48-BA43-3B15A041EED1}" dt="2022-11-03T21:03:03.732" v="1768" actId="14100"/>
        <pc:sldMkLst>
          <pc:docMk/>
          <pc:sldMk cId="3556609277" sldId="9039"/>
        </pc:sldMkLst>
        <pc:spChg chg="add mod">
          <ac:chgData name="HilarioC" userId="b790f688-0c99-421d-ad08-5e0c6e6e58c5" providerId="ADAL" clId="{8C676FC7-AED6-9D48-BA43-3B15A041EED1}" dt="2022-11-03T21:03:03.732" v="1768" actId="14100"/>
          <ac:spMkLst>
            <pc:docMk/>
            <pc:sldMk cId="3556609277" sldId="9039"/>
            <ac:spMk id="2" creationId="{D686A0D9-6046-8B4C-347D-7EAB3027C1FF}"/>
          </ac:spMkLst>
        </pc:spChg>
        <pc:spChg chg="add mod">
          <ac:chgData name="HilarioC" userId="b790f688-0c99-421d-ad08-5e0c6e6e58c5" providerId="ADAL" clId="{8C676FC7-AED6-9D48-BA43-3B15A041EED1}" dt="2022-11-03T21:02:59.924" v="1767"/>
          <ac:spMkLst>
            <pc:docMk/>
            <pc:sldMk cId="3556609277" sldId="9039"/>
            <ac:spMk id="3" creationId="{077BD9E2-73E6-AE95-5232-C4A292A82F71}"/>
          </ac:spMkLst>
        </pc:spChg>
        <pc:spChg chg="del">
          <ac:chgData name="HilarioC" userId="b790f688-0c99-421d-ad08-5e0c6e6e58c5" providerId="ADAL" clId="{8C676FC7-AED6-9D48-BA43-3B15A041EED1}" dt="2022-11-03T21:01:49.716" v="1715" actId="478"/>
          <ac:spMkLst>
            <pc:docMk/>
            <pc:sldMk cId="3556609277" sldId="9039"/>
            <ac:spMk id="4" creationId="{3D338605-2259-9966-1EDA-C5E6B0F86BA6}"/>
          </ac:spMkLst>
        </pc:spChg>
        <pc:spChg chg="del">
          <ac:chgData name="HilarioC" userId="b790f688-0c99-421d-ad08-5e0c6e6e58c5" providerId="ADAL" clId="{8C676FC7-AED6-9D48-BA43-3B15A041EED1}" dt="2022-11-03T21:01:49.716" v="1715" actId="478"/>
          <ac:spMkLst>
            <pc:docMk/>
            <pc:sldMk cId="3556609277" sldId="9039"/>
            <ac:spMk id="5" creationId="{115B4A38-9AFF-984B-070B-D83D5E8027D4}"/>
          </ac:spMkLst>
        </pc:spChg>
        <pc:spChg chg="del">
          <ac:chgData name="HilarioC" userId="b790f688-0c99-421d-ad08-5e0c6e6e58c5" providerId="ADAL" clId="{8C676FC7-AED6-9D48-BA43-3B15A041EED1}" dt="2022-11-03T21:02:16.110" v="1745" actId="478"/>
          <ac:spMkLst>
            <pc:docMk/>
            <pc:sldMk cId="3556609277" sldId="9039"/>
            <ac:spMk id="6" creationId="{6C3B4AFB-08C7-1FAB-700F-195D4786D7F1}"/>
          </ac:spMkLst>
        </pc:spChg>
        <pc:spChg chg="del">
          <ac:chgData name="HilarioC" userId="b790f688-0c99-421d-ad08-5e0c6e6e58c5" providerId="ADAL" clId="{8C676FC7-AED6-9D48-BA43-3B15A041EED1}" dt="2022-11-03T21:02:16.110" v="1745" actId="478"/>
          <ac:spMkLst>
            <pc:docMk/>
            <pc:sldMk cId="3556609277" sldId="9039"/>
            <ac:spMk id="7" creationId="{5318E2AD-4A49-CF3E-4E29-9AF4EEC9EBAB}"/>
          </ac:spMkLst>
        </pc:spChg>
        <pc:spChg chg="mod">
          <ac:chgData name="HilarioC" userId="b790f688-0c99-421d-ad08-5e0c6e6e58c5" providerId="ADAL" clId="{8C676FC7-AED6-9D48-BA43-3B15A041EED1}" dt="2022-11-03T21:02:13.897" v="1744" actId="20577"/>
          <ac:spMkLst>
            <pc:docMk/>
            <pc:sldMk cId="3556609277" sldId="9039"/>
            <ac:spMk id="19458" creationId="{00000000-0000-0000-0000-000000000000}"/>
          </ac:spMkLst>
        </pc:spChg>
      </pc:sldChg>
      <pc:sldChg chg="modSp add mod modAnim">
        <pc:chgData name="HilarioC" userId="b790f688-0c99-421d-ad08-5e0c6e6e58c5" providerId="ADAL" clId="{8C676FC7-AED6-9D48-BA43-3B15A041EED1}" dt="2022-11-03T21:31:29.011" v="2362"/>
        <pc:sldMkLst>
          <pc:docMk/>
          <pc:sldMk cId="2315838467" sldId="9040"/>
        </pc:sldMkLst>
        <pc:spChg chg="mod">
          <ac:chgData name="HilarioC" userId="b790f688-0c99-421d-ad08-5e0c6e6e58c5" providerId="ADAL" clId="{8C676FC7-AED6-9D48-BA43-3B15A041EED1}" dt="2022-11-03T21:05:58.694" v="1814" actId="14100"/>
          <ac:spMkLst>
            <pc:docMk/>
            <pc:sldMk cId="2315838467" sldId="9040"/>
            <ac:spMk id="2" creationId="{F7E3B638-5B9C-0044-199C-A59788A57799}"/>
          </ac:spMkLst>
        </pc:spChg>
        <pc:spChg chg="mod">
          <ac:chgData name="HilarioC" userId="b790f688-0c99-421d-ad08-5e0c6e6e58c5" providerId="ADAL" clId="{8C676FC7-AED6-9D48-BA43-3B15A041EED1}" dt="2022-11-03T21:04:29.631" v="1806" actId="20577"/>
          <ac:spMkLst>
            <pc:docMk/>
            <pc:sldMk cId="2315838467" sldId="9040"/>
            <ac:spMk id="3" creationId="{D0AFEB9F-309F-71DF-0D83-73652E1D9A7F}"/>
          </ac:spMkLst>
        </pc:spChg>
      </pc:sldChg>
      <pc:sldChg chg="addSp delSp modSp add mod delAnim modAnim">
        <pc:chgData name="HilarioC" userId="b790f688-0c99-421d-ad08-5e0c6e6e58c5" providerId="ADAL" clId="{8C676FC7-AED6-9D48-BA43-3B15A041EED1}" dt="2022-11-03T21:31:58.394" v="2363"/>
        <pc:sldMkLst>
          <pc:docMk/>
          <pc:sldMk cId="782673294" sldId="9041"/>
        </pc:sldMkLst>
        <pc:spChg chg="del mod">
          <ac:chgData name="HilarioC" userId="b790f688-0c99-421d-ad08-5e0c6e6e58c5" providerId="ADAL" clId="{8C676FC7-AED6-9D48-BA43-3B15A041EED1}" dt="2022-11-03T21:09:42.137" v="1852" actId="478"/>
          <ac:spMkLst>
            <pc:docMk/>
            <pc:sldMk cId="782673294" sldId="9041"/>
            <ac:spMk id="2" creationId="{F7E3B638-5B9C-0044-199C-A59788A57799}"/>
          </ac:spMkLst>
        </pc:spChg>
        <pc:spChg chg="del mod">
          <ac:chgData name="HilarioC" userId="b790f688-0c99-421d-ad08-5e0c6e6e58c5" providerId="ADAL" clId="{8C676FC7-AED6-9D48-BA43-3B15A041EED1}" dt="2022-11-03T21:09:42.137" v="1852" actId="478"/>
          <ac:spMkLst>
            <pc:docMk/>
            <pc:sldMk cId="782673294" sldId="9041"/>
            <ac:spMk id="3" creationId="{D0AFEB9F-309F-71DF-0D83-73652E1D9A7F}"/>
          </ac:spMkLst>
        </pc:spChg>
        <pc:spChg chg="add mod">
          <ac:chgData name="HilarioC" userId="b790f688-0c99-421d-ad08-5e0c6e6e58c5" providerId="ADAL" clId="{8C676FC7-AED6-9D48-BA43-3B15A041EED1}" dt="2022-11-03T21:09:42.510" v="1853"/>
          <ac:spMkLst>
            <pc:docMk/>
            <pc:sldMk cId="782673294" sldId="9041"/>
            <ac:spMk id="4" creationId="{D6F3EFB1-7709-F864-419F-4C1C3ED1FEFF}"/>
          </ac:spMkLst>
        </pc:spChg>
        <pc:spChg chg="add mod">
          <ac:chgData name="HilarioC" userId="b790f688-0c99-421d-ad08-5e0c6e6e58c5" providerId="ADAL" clId="{8C676FC7-AED6-9D48-BA43-3B15A041EED1}" dt="2022-11-03T21:09:42.510" v="1853"/>
          <ac:spMkLst>
            <pc:docMk/>
            <pc:sldMk cId="782673294" sldId="9041"/>
            <ac:spMk id="5" creationId="{0BFB9C68-B7F8-9266-2570-97E5C5987B49}"/>
          </ac:spMkLst>
        </pc:spChg>
        <pc:spChg chg="mod">
          <ac:chgData name="HilarioC" userId="b790f688-0c99-421d-ad08-5e0c6e6e58c5" providerId="ADAL" clId="{8C676FC7-AED6-9D48-BA43-3B15A041EED1}" dt="2022-11-03T21:06:41.243" v="1818"/>
          <ac:spMkLst>
            <pc:docMk/>
            <pc:sldMk cId="782673294" sldId="9041"/>
            <ac:spMk id="19458" creationId="{00000000-0000-0000-0000-000000000000}"/>
          </ac:spMkLst>
        </pc:spChg>
      </pc:sldChg>
      <pc:sldChg chg="modSp add mod modAnim">
        <pc:chgData name="HilarioC" userId="b790f688-0c99-421d-ad08-5e0c6e6e58c5" providerId="ADAL" clId="{8C676FC7-AED6-9D48-BA43-3B15A041EED1}" dt="2022-11-03T21:10:08.565" v="1857" actId="1076"/>
        <pc:sldMkLst>
          <pc:docMk/>
          <pc:sldMk cId="2493460218" sldId="9042"/>
        </pc:sldMkLst>
        <pc:spChg chg="mod">
          <ac:chgData name="HilarioC" userId="b790f688-0c99-421d-ad08-5e0c6e6e58c5" providerId="ADAL" clId="{8C676FC7-AED6-9D48-BA43-3B15A041EED1}" dt="2022-11-03T21:10:08.565" v="1857" actId="1076"/>
          <ac:spMkLst>
            <pc:docMk/>
            <pc:sldMk cId="2493460218" sldId="9042"/>
            <ac:spMk id="2" creationId="{F7E3B638-5B9C-0044-199C-A59788A57799}"/>
          </ac:spMkLst>
        </pc:spChg>
        <pc:spChg chg="mod">
          <ac:chgData name="HilarioC" userId="b790f688-0c99-421d-ad08-5e0c6e6e58c5" providerId="ADAL" clId="{8C676FC7-AED6-9D48-BA43-3B15A041EED1}" dt="2022-11-03T21:10:08.565" v="1857" actId="1076"/>
          <ac:spMkLst>
            <pc:docMk/>
            <pc:sldMk cId="2493460218" sldId="9042"/>
            <ac:spMk id="3" creationId="{D0AFEB9F-309F-71DF-0D83-73652E1D9A7F}"/>
          </ac:spMkLst>
        </pc:spChg>
        <pc:spChg chg="mod">
          <ac:chgData name="HilarioC" userId="b790f688-0c99-421d-ad08-5e0c6e6e58c5" providerId="ADAL" clId="{8C676FC7-AED6-9D48-BA43-3B15A041EED1}" dt="2022-11-03T21:07:44.962" v="1846" actId="207"/>
          <ac:spMkLst>
            <pc:docMk/>
            <pc:sldMk cId="2493460218" sldId="9042"/>
            <ac:spMk id="19458" creationId="{00000000-0000-0000-0000-000000000000}"/>
          </ac:spMkLst>
        </pc:spChg>
      </pc:sldChg>
      <pc:sldChg chg="addSp delSp modSp add mod delAnim modAnim">
        <pc:chgData name="HilarioC" userId="b790f688-0c99-421d-ad08-5e0c6e6e58c5" providerId="ADAL" clId="{8C676FC7-AED6-9D48-BA43-3B15A041EED1}" dt="2022-11-03T21:32:09.312" v="2364"/>
        <pc:sldMkLst>
          <pc:docMk/>
          <pc:sldMk cId="2057890138" sldId="9043"/>
        </pc:sldMkLst>
        <pc:spChg chg="del">
          <ac:chgData name="HilarioC" userId="b790f688-0c99-421d-ad08-5e0c6e6e58c5" providerId="ADAL" clId="{8C676FC7-AED6-9D48-BA43-3B15A041EED1}" dt="2022-11-03T21:10:44.590" v="1859" actId="478"/>
          <ac:spMkLst>
            <pc:docMk/>
            <pc:sldMk cId="2057890138" sldId="9043"/>
            <ac:spMk id="2" creationId="{F7E3B638-5B9C-0044-199C-A59788A57799}"/>
          </ac:spMkLst>
        </pc:spChg>
        <pc:spChg chg="del">
          <ac:chgData name="HilarioC" userId="b790f688-0c99-421d-ad08-5e0c6e6e58c5" providerId="ADAL" clId="{8C676FC7-AED6-9D48-BA43-3B15A041EED1}" dt="2022-11-03T21:10:44.590" v="1859" actId="478"/>
          <ac:spMkLst>
            <pc:docMk/>
            <pc:sldMk cId="2057890138" sldId="9043"/>
            <ac:spMk id="3" creationId="{D0AFEB9F-309F-71DF-0D83-73652E1D9A7F}"/>
          </ac:spMkLst>
        </pc:spChg>
        <pc:spChg chg="add mod">
          <ac:chgData name="HilarioC" userId="b790f688-0c99-421d-ad08-5e0c6e6e58c5" providerId="ADAL" clId="{8C676FC7-AED6-9D48-BA43-3B15A041EED1}" dt="2022-11-03T21:12:56.930" v="2100" actId="14100"/>
          <ac:spMkLst>
            <pc:docMk/>
            <pc:sldMk cId="2057890138" sldId="9043"/>
            <ac:spMk id="4" creationId="{2545D50B-94B5-BB17-8C01-31F5C12879F0}"/>
          </ac:spMkLst>
        </pc:spChg>
        <pc:spChg chg="add mod">
          <ac:chgData name="HilarioC" userId="b790f688-0c99-421d-ad08-5e0c6e6e58c5" providerId="ADAL" clId="{8C676FC7-AED6-9D48-BA43-3B15A041EED1}" dt="2022-11-03T21:13:11.520" v="2112" actId="20577"/>
          <ac:spMkLst>
            <pc:docMk/>
            <pc:sldMk cId="2057890138" sldId="9043"/>
            <ac:spMk id="5" creationId="{A0F801AB-3718-EAF7-0C1A-A0FBCC59CFAB}"/>
          </ac:spMkLst>
        </pc:spChg>
        <pc:spChg chg="mod">
          <ac:chgData name="HilarioC" userId="b790f688-0c99-421d-ad08-5e0c6e6e58c5" providerId="ADAL" clId="{8C676FC7-AED6-9D48-BA43-3B15A041EED1}" dt="2022-11-03T21:11:01.065" v="1861" actId="207"/>
          <ac:spMkLst>
            <pc:docMk/>
            <pc:sldMk cId="2057890138" sldId="9043"/>
            <ac:spMk id="19458" creationId="{00000000-0000-0000-0000-000000000000}"/>
          </ac:spMkLst>
        </pc:spChg>
      </pc:sldChg>
      <pc:sldChg chg="addSp delSp modSp add mod addAnim delAnim modAnim">
        <pc:chgData name="HilarioC" userId="b790f688-0c99-421d-ad08-5e0c6e6e58c5" providerId="ADAL" clId="{8C676FC7-AED6-9D48-BA43-3B15A041EED1}" dt="2022-11-03T23:52:27.126" v="2669" actId="478"/>
        <pc:sldMkLst>
          <pc:docMk/>
          <pc:sldMk cId="1357876767" sldId="9044"/>
        </pc:sldMkLst>
        <pc:spChg chg="add del mod">
          <ac:chgData name="HilarioC" userId="b790f688-0c99-421d-ad08-5e0c6e6e58c5" providerId="ADAL" clId="{8C676FC7-AED6-9D48-BA43-3B15A041EED1}" dt="2022-11-03T21:20:28.151" v="2248" actId="1037"/>
          <ac:spMkLst>
            <pc:docMk/>
            <pc:sldMk cId="1357876767" sldId="9044"/>
            <ac:spMk id="4" creationId="{2545D50B-94B5-BB17-8C01-31F5C12879F0}"/>
          </ac:spMkLst>
        </pc:spChg>
        <pc:spChg chg="add del mod">
          <ac:chgData name="HilarioC" userId="b790f688-0c99-421d-ad08-5e0c6e6e58c5" providerId="ADAL" clId="{8C676FC7-AED6-9D48-BA43-3B15A041EED1}" dt="2022-11-03T21:20:28.151" v="2248" actId="1037"/>
          <ac:spMkLst>
            <pc:docMk/>
            <pc:sldMk cId="1357876767" sldId="9044"/>
            <ac:spMk id="5" creationId="{A0F801AB-3718-EAF7-0C1A-A0FBCC59CFAB}"/>
          </ac:spMkLst>
        </pc:spChg>
        <pc:picChg chg="add del mod">
          <ac:chgData name="HilarioC" userId="b790f688-0c99-421d-ad08-5e0c6e6e58c5" providerId="ADAL" clId="{8C676FC7-AED6-9D48-BA43-3B15A041EED1}" dt="2022-11-03T23:52:27.126" v="2669" actId="478"/>
          <ac:picMkLst>
            <pc:docMk/>
            <pc:sldMk cId="1357876767" sldId="9044"/>
            <ac:picMk id="2" creationId="{594DD4FA-50B5-84F2-E4AC-71F0C0AB9325}"/>
          </ac:picMkLst>
        </pc:picChg>
      </pc:sldChg>
      <pc:sldChg chg="addSp delSp modSp add del mod addAnim delAnim modAnim">
        <pc:chgData name="HilarioC" userId="b790f688-0c99-421d-ad08-5e0c6e6e58c5" providerId="ADAL" clId="{8C676FC7-AED6-9D48-BA43-3B15A041EED1}" dt="2022-11-03T21:32:31.225" v="2369" actId="2696"/>
        <pc:sldMkLst>
          <pc:docMk/>
          <pc:sldMk cId="2182021519" sldId="9045"/>
        </pc:sldMkLst>
        <pc:spChg chg="add del">
          <ac:chgData name="HilarioC" userId="b790f688-0c99-421d-ad08-5e0c6e6e58c5" providerId="ADAL" clId="{8C676FC7-AED6-9D48-BA43-3B15A041EED1}" dt="2022-11-03T21:20:46.968" v="2251" actId="478"/>
          <ac:spMkLst>
            <pc:docMk/>
            <pc:sldMk cId="2182021519" sldId="9045"/>
            <ac:spMk id="4" creationId="{2545D50B-94B5-BB17-8C01-31F5C12879F0}"/>
          </ac:spMkLst>
        </pc:spChg>
        <pc:spChg chg="add del">
          <ac:chgData name="HilarioC" userId="b790f688-0c99-421d-ad08-5e0c6e6e58c5" providerId="ADAL" clId="{8C676FC7-AED6-9D48-BA43-3B15A041EED1}" dt="2022-11-03T21:20:46.968" v="2251" actId="478"/>
          <ac:spMkLst>
            <pc:docMk/>
            <pc:sldMk cId="2182021519" sldId="9045"/>
            <ac:spMk id="5" creationId="{A0F801AB-3718-EAF7-0C1A-A0FBCC59CFAB}"/>
          </ac:spMkLst>
        </pc:spChg>
        <pc:picChg chg="add del mod">
          <ac:chgData name="HilarioC" userId="b790f688-0c99-421d-ad08-5e0c6e6e58c5" providerId="ADAL" clId="{8C676FC7-AED6-9D48-BA43-3B15A041EED1}" dt="2022-11-03T21:22:08.421" v="2254" actId="478"/>
          <ac:picMkLst>
            <pc:docMk/>
            <pc:sldMk cId="2182021519" sldId="9045"/>
            <ac:picMk id="2" creationId="{CE90DE0C-A17C-16A9-87BF-EAB26AD68866}"/>
          </ac:picMkLst>
        </pc:picChg>
      </pc:sldChg>
      <pc:sldChg chg="modSp add del mod">
        <pc:chgData name="HilarioC" userId="b790f688-0c99-421d-ad08-5e0c6e6e58c5" providerId="ADAL" clId="{8C676FC7-AED6-9D48-BA43-3B15A041EED1}" dt="2022-11-03T21:40:30.306" v="2479" actId="2696"/>
        <pc:sldMkLst>
          <pc:docMk/>
          <pc:sldMk cId="4207162346" sldId="9046"/>
        </pc:sldMkLst>
        <pc:picChg chg="mod">
          <ac:chgData name="HilarioC" userId="b790f688-0c99-421d-ad08-5e0c6e6e58c5" providerId="ADAL" clId="{8C676FC7-AED6-9D48-BA43-3B15A041EED1}" dt="2022-11-03T21:40:12.747" v="2476" actId="1076"/>
          <ac:picMkLst>
            <pc:docMk/>
            <pc:sldMk cId="4207162346" sldId="9046"/>
            <ac:picMk id="2" creationId="{CE90DE0C-A17C-16A9-87BF-EAB26AD68866}"/>
          </ac:picMkLst>
        </pc:picChg>
      </pc:sldChg>
      <pc:sldChg chg="modSp add mod ord modAnim">
        <pc:chgData name="HilarioC" userId="b790f688-0c99-421d-ad08-5e0c6e6e58c5" providerId="ADAL" clId="{8C676FC7-AED6-9D48-BA43-3B15A041EED1}" dt="2022-11-03T23:52:58.026" v="2672"/>
        <pc:sldMkLst>
          <pc:docMk/>
          <pc:sldMk cId="1359425081" sldId="9047"/>
        </pc:sldMkLst>
        <pc:spChg chg="mod">
          <ac:chgData name="HilarioC" userId="b790f688-0c99-421d-ad08-5e0c6e6e58c5" providerId="ADAL" clId="{8C676FC7-AED6-9D48-BA43-3B15A041EED1}" dt="2022-11-03T21:24:14.497" v="2281" actId="14100"/>
          <ac:spMkLst>
            <pc:docMk/>
            <pc:sldMk cId="1359425081" sldId="9047"/>
            <ac:spMk id="2" creationId="{F7E3B638-5B9C-0044-199C-A59788A57799}"/>
          </ac:spMkLst>
        </pc:spChg>
        <pc:spChg chg="mod">
          <ac:chgData name="HilarioC" userId="b790f688-0c99-421d-ad08-5e0c6e6e58c5" providerId="ADAL" clId="{8C676FC7-AED6-9D48-BA43-3B15A041EED1}" dt="2022-11-03T21:24:38.680" v="2286" actId="20577"/>
          <ac:spMkLst>
            <pc:docMk/>
            <pc:sldMk cId="1359425081" sldId="9047"/>
            <ac:spMk id="3" creationId="{D0AFEB9F-309F-71DF-0D83-73652E1D9A7F}"/>
          </ac:spMkLst>
        </pc:spChg>
        <pc:spChg chg="mod">
          <ac:chgData name="HilarioC" userId="b790f688-0c99-421d-ad08-5e0c6e6e58c5" providerId="ADAL" clId="{8C676FC7-AED6-9D48-BA43-3B15A041EED1}" dt="2022-11-03T21:23:01.825" v="2264" actId="20577"/>
          <ac:spMkLst>
            <pc:docMk/>
            <pc:sldMk cId="1359425081" sldId="9047"/>
            <ac:spMk id="19458" creationId="{00000000-0000-0000-0000-000000000000}"/>
          </ac:spMkLst>
        </pc:spChg>
      </pc:sldChg>
      <pc:sldChg chg="modSp add modAnim">
        <pc:chgData name="HilarioC" userId="b790f688-0c99-421d-ad08-5e0c6e6e58c5" providerId="ADAL" clId="{8C676FC7-AED6-9D48-BA43-3B15A041EED1}" dt="2022-11-03T21:32:42.043" v="2370"/>
        <pc:sldMkLst>
          <pc:docMk/>
          <pc:sldMk cId="250910636" sldId="9048"/>
        </pc:sldMkLst>
        <pc:spChg chg="mod">
          <ac:chgData name="HilarioC" userId="b790f688-0c99-421d-ad08-5e0c6e6e58c5" providerId="ADAL" clId="{8C676FC7-AED6-9D48-BA43-3B15A041EED1}" dt="2022-11-03T21:24:32.682" v="2285" actId="20577"/>
          <ac:spMkLst>
            <pc:docMk/>
            <pc:sldMk cId="250910636" sldId="9048"/>
            <ac:spMk id="3" creationId="{D0AFEB9F-309F-71DF-0D83-73652E1D9A7F}"/>
          </ac:spMkLst>
        </pc:spChg>
      </pc:sldChg>
      <pc:sldChg chg="modSp add modAnim">
        <pc:chgData name="HilarioC" userId="b790f688-0c99-421d-ad08-5e0c6e6e58c5" providerId="ADAL" clId="{8C676FC7-AED6-9D48-BA43-3B15A041EED1}" dt="2022-11-03T23:52:10.871" v="2666"/>
        <pc:sldMkLst>
          <pc:docMk/>
          <pc:sldMk cId="4194842002" sldId="9049"/>
        </pc:sldMkLst>
        <pc:spChg chg="mod">
          <ac:chgData name="HilarioC" userId="b790f688-0c99-421d-ad08-5e0c6e6e58c5" providerId="ADAL" clId="{8C676FC7-AED6-9D48-BA43-3B15A041EED1}" dt="2022-11-03T21:39:39.779" v="2475" actId="20577"/>
          <ac:spMkLst>
            <pc:docMk/>
            <pc:sldMk cId="4194842002" sldId="9049"/>
            <ac:spMk id="5" creationId="{A0F801AB-3718-EAF7-0C1A-A0FBCC59CFAB}"/>
          </ac:spMkLst>
        </pc:spChg>
      </pc:sldChg>
      <pc:sldChg chg="modSp add mod">
        <pc:chgData name="HilarioC" userId="b790f688-0c99-421d-ad08-5e0c6e6e58c5" providerId="ADAL" clId="{8C676FC7-AED6-9D48-BA43-3B15A041EED1}" dt="2022-11-03T21:45:30.503" v="2526" actId="1036"/>
        <pc:sldMkLst>
          <pc:docMk/>
          <pc:sldMk cId="3214902903" sldId="9050"/>
        </pc:sldMkLst>
        <pc:spChg chg="mod">
          <ac:chgData name="HilarioC" userId="b790f688-0c99-421d-ad08-5e0c6e6e58c5" providerId="ADAL" clId="{8C676FC7-AED6-9D48-BA43-3B15A041EED1}" dt="2022-11-03T21:45:30.503" v="2526" actId="1036"/>
          <ac:spMkLst>
            <pc:docMk/>
            <pc:sldMk cId="3214902903" sldId="9050"/>
            <ac:spMk id="4" creationId="{C7E6E081-A19A-1737-1506-77ED884C28C1}"/>
          </ac:spMkLst>
        </pc:spChg>
        <pc:spChg chg="mod">
          <ac:chgData name="HilarioC" userId="b790f688-0c99-421d-ad08-5e0c6e6e58c5" providerId="ADAL" clId="{8C676FC7-AED6-9D48-BA43-3B15A041EED1}" dt="2022-11-03T21:45:30.503" v="2526" actId="1036"/>
          <ac:spMkLst>
            <pc:docMk/>
            <pc:sldMk cId="3214902903" sldId="9050"/>
            <ac:spMk id="5" creationId="{0A11F94B-2505-56A8-849C-3F5B69A402B4}"/>
          </ac:spMkLst>
        </pc:spChg>
      </pc:sldChg>
      <pc:sldChg chg="add del">
        <pc:chgData name="HilarioC" userId="b790f688-0c99-421d-ad08-5e0c6e6e58c5" providerId="ADAL" clId="{8C676FC7-AED6-9D48-BA43-3B15A041EED1}" dt="2022-11-03T21:46:02.898" v="2537" actId="2696"/>
        <pc:sldMkLst>
          <pc:docMk/>
          <pc:sldMk cId="1739183204" sldId="9051"/>
        </pc:sldMkLst>
      </pc:sldChg>
      <pc:sldChg chg="modSp add mod modAnim">
        <pc:chgData name="HilarioC" userId="b790f688-0c99-421d-ad08-5e0c6e6e58c5" providerId="ADAL" clId="{8C676FC7-AED6-9D48-BA43-3B15A041EED1}" dt="2022-11-03T23:53:18.558" v="2673"/>
        <pc:sldMkLst>
          <pc:docMk/>
          <pc:sldMk cId="3156117034" sldId="9052"/>
        </pc:sldMkLst>
        <pc:spChg chg="mod">
          <ac:chgData name="HilarioC" userId="b790f688-0c99-421d-ad08-5e0c6e6e58c5" providerId="ADAL" clId="{8C676FC7-AED6-9D48-BA43-3B15A041EED1}" dt="2022-11-03T21:45:54.578" v="2536" actId="20577"/>
          <ac:spMkLst>
            <pc:docMk/>
            <pc:sldMk cId="3156117034" sldId="9052"/>
            <ac:spMk id="5" creationId="{0A11F94B-2505-56A8-849C-3F5B69A402B4}"/>
          </ac:spMkLst>
        </pc:spChg>
      </pc:sldChg>
      <pc:sldChg chg="delSp modSp add mod delAnim modAnim">
        <pc:chgData name="HilarioC" userId="b790f688-0c99-421d-ad08-5e0c6e6e58c5" providerId="ADAL" clId="{8C676FC7-AED6-9D48-BA43-3B15A041EED1}" dt="2022-11-03T23:53:25.384" v="2674"/>
        <pc:sldMkLst>
          <pc:docMk/>
          <pc:sldMk cId="2310475090" sldId="9053"/>
        </pc:sldMkLst>
        <pc:spChg chg="del">
          <ac:chgData name="HilarioC" userId="b790f688-0c99-421d-ad08-5e0c6e6e58c5" providerId="ADAL" clId="{8C676FC7-AED6-9D48-BA43-3B15A041EED1}" dt="2022-11-03T21:46:08.945" v="2539" actId="478"/>
          <ac:spMkLst>
            <pc:docMk/>
            <pc:sldMk cId="2310475090" sldId="9053"/>
            <ac:spMk id="4" creationId="{C7E6E081-A19A-1737-1506-77ED884C28C1}"/>
          </ac:spMkLst>
        </pc:spChg>
        <pc:spChg chg="del">
          <ac:chgData name="HilarioC" userId="b790f688-0c99-421d-ad08-5e0c6e6e58c5" providerId="ADAL" clId="{8C676FC7-AED6-9D48-BA43-3B15A041EED1}" dt="2022-11-03T21:46:08.945" v="2539" actId="478"/>
          <ac:spMkLst>
            <pc:docMk/>
            <pc:sldMk cId="2310475090" sldId="9053"/>
            <ac:spMk id="5" creationId="{0A11F94B-2505-56A8-849C-3F5B69A402B4}"/>
          </ac:spMkLst>
        </pc:spChg>
        <pc:spChg chg="mod">
          <ac:chgData name="HilarioC" userId="b790f688-0c99-421d-ad08-5e0c6e6e58c5" providerId="ADAL" clId="{8C676FC7-AED6-9D48-BA43-3B15A041EED1}" dt="2022-11-03T21:47:23.465" v="2635"/>
          <ac:spMkLst>
            <pc:docMk/>
            <pc:sldMk cId="2310475090" sldId="9053"/>
            <ac:spMk id="19458" creationId="{00000000-0000-0000-0000-000000000000}"/>
          </ac:spMkLst>
        </pc:spChg>
      </pc:sldChg>
      <pc:sldChg chg="add del">
        <pc:chgData name="HilarioC" userId="b790f688-0c99-421d-ad08-5e0c6e6e58c5" providerId="ADAL" clId="{8C676FC7-AED6-9D48-BA43-3B15A041EED1}" dt="2022-11-03T23:55:59.973" v="2675" actId="2696"/>
        <pc:sldMkLst>
          <pc:docMk/>
          <pc:sldMk cId="291510051" sldId="90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6968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5436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9884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57228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50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06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59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98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58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2813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6805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90657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34849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0822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3831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99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08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6911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2651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66648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53374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5835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87990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13144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82069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360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96114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2281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2846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11029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0992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4264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2912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5446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4227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6267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3083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9025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2187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0265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248593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17337841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132274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11191711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4689327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85553657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1365190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36083925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99646363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00195855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1657461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11/15/2022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11/15/2022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11/15/2022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11/15/2022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11/15/2022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11/15/2022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11/15/2022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11/15/2022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3187189519"/>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t>
            </a:r>
            <a:r>
              <a:rPr lang="en-US" sz="4000" i="1" dirty="0">
                <a:solidFill>
                  <a:prstClr val="white"/>
                </a:solidFill>
                <a:latin typeface="Calibri Light" panose="020F0302020204030204" pitchFamily="34" charset="0"/>
                <a:cs typeface="Calibri Light" panose="020F0302020204030204" pitchFamily="34" charset="0"/>
              </a:rPr>
              <a:t>drunkenness</a:t>
            </a:r>
            <a:r>
              <a:rPr lang="en-US" sz="4000" dirty="0">
                <a:solidFill>
                  <a:prstClr val="white"/>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1746712"/>
            <a:ext cx="11738810" cy="493053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1857227"/>
            <a:ext cx="11666409" cy="321216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1000"/>
              </a:spcAft>
              <a:buSzPct val="100000"/>
              <a:defRPr/>
            </a:pPr>
            <a:r>
              <a:rPr lang="en-US" sz="3600" dirty="0">
                <a:solidFill>
                  <a:schemeClr val="bg1"/>
                </a:solidFill>
                <a:latin typeface="Calibri Light" panose="020F0302020204030204" pitchFamily="34" charset="0"/>
                <a:cs typeface="Calibri Light" panose="020F0302020204030204" pitchFamily="34" charset="0"/>
              </a:rPr>
              <a:t>Proverbs 23:29-35: You will stagger like a sailor tossed at sea, clinging to a swaying mast. And you will say, “They hit me, but I didn’t feel it. I didn’t even know it when they beat me up. When will I wake up? So I can find another drink.</a:t>
            </a:r>
          </a:p>
          <a:p>
            <a:pPr marL="0" lvl="1" fontAlgn="auto">
              <a:lnSpc>
                <a:spcPct val="90000"/>
              </a:lnSpc>
              <a:spcBef>
                <a:spcPts val="0"/>
              </a:spcBef>
              <a:spcAft>
                <a:spcPts val="1000"/>
              </a:spcAft>
              <a:buSzPct val="100000"/>
              <a:defRPr/>
            </a:pPr>
            <a:r>
              <a:rPr lang="en-US" sz="3600" dirty="0">
                <a:solidFill>
                  <a:schemeClr val="bg1"/>
                </a:solidFill>
                <a:latin typeface="Calibri Light" panose="020F0302020204030204" pitchFamily="34" charset="0"/>
                <a:cs typeface="Calibri Light" panose="020F0302020204030204" pitchFamily="34" charset="0"/>
              </a:rPr>
              <a:t>Proverbs 20:1 – Wine is a mocker, strong drink [barley beer] a brawler, and whoever is intoxicated by it is not wise.</a:t>
            </a:r>
          </a:p>
        </p:txBody>
      </p:sp>
    </p:spTree>
    <p:extLst>
      <p:ext uri="{BB962C8B-B14F-4D97-AF65-F5344CB8AC3E}">
        <p14:creationId xmlns:p14="http://schemas.microsoft.com/office/powerpoint/2010/main" val="328860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t>
            </a:r>
            <a:r>
              <a:rPr lang="en-US" sz="4000" i="1" dirty="0">
                <a:solidFill>
                  <a:prstClr val="white"/>
                </a:solidFill>
                <a:latin typeface="Calibri Light" panose="020F0302020204030204" pitchFamily="34" charset="0"/>
                <a:cs typeface="Calibri Light" panose="020F0302020204030204" pitchFamily="34" charset="0"/>
              </a:rPr>
              <a:t>drunkenness</a:t>
            </a:r>
            <a:r>
              <a:rPr lang="en-US" sz="4000" dirty="0">
                <a:solidFill>
                  <a:prstClr val="white"/>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1746712"/>
            <a:ext cx="11738810" cy="493053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1857227"/>
            <a:ext cx="11666409" cy="4247830"/>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1000"/>
              </a:spcAft>
              <a:buSzPct val="100000"/>
              <a:defRPr/>
            </a:pPr>
            <a:r>
              <a:rPr lang="en-US" sz="3600" dirty="0">
                <a:solidFill>
                  <a:schemeClr val="bg1"/>
                </a:solidFill>
                <a:latin typeface="Calibri Light" panose="020F0302020204030204" pitchFamily="34" charset="0"/>
                <a:cs typeface="Calibri Light" panose="020F0302020204030204" pitchFamily="34" charset="0"/>
              </a:rPr>
              <a:t>Romans 13:13 – Let us behave properly as in the day, not in carousing and drunkenness, not in sexual promiscuity and sensuality, not in strife and jealousy. </a:t>
            </a:r>
          </a:p>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1 Peter 4:3 – For the time already past is sufficient for you to have carried out the desire of the [nations], having pursued a course of sensuality, lusts, drunkenness, carousing, drinking parties.</a:t>
            </a:r>
          </a:p>
          <a:p>
            <a:pPr marL="0" lvl="1" fontAlgn="auto">
              <a:lnSpc>
                <a:spcPct val="90000"/>
              </a:lnSpc>
              <a:spcBef>
                <a:spcPts val="0"/>
              </a:spcBef>
              <a:spcAft>
                <a:spcPts val="300"/>
              </a:spcAft>
              <a:buSzPct val="100000"/>
              <a:defRP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30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t>
            </a:r>
            <a:r>
              <a:rPr lang="en-US" sz="4000" i="1" dirty="0">
                <a:solidFill>
                  <a:prstClr val="white"/>
                </a:solidFill>
                <a:latin typeface="Calibri Light" panose="020F0302020204030204" pitchFamily="34" charset="0"/>
                <a:cs typeface="Calibri Light" panose="020F0302020204030204" pitchFamily="34" charset="0"/>
              </a:rPr>
              <a:t>drunkenness</a:t>
            </a:r>
            <a:r>
              <a:rPr lang="en-US" sz="4000" dirty="0">
                <a:solidFill>
                  <a:prstClr val="white"/>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1746712"/>
            <a:ext cx="11738810" cy="493053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1857227"/>
            <a:ext cx="11666409" cy="3395801"/>
          </a:xfrm>
          <a:prstGeom prst="rect">
            <a:avLst/>
          </a:prstGeom>
          <a:noFill/>
          <a:ln w="38100">
            <a:noFill/>
            <a:miter lim="800000"/>
            <a:headEnd/>
            <a:tailEnd/>
          </a:ln>
        </p:spPr>
        <p:txBody>
          <a:bodyPr wrap="square">
            <a:spAutoFit/>
          </a:bodyPr>
          <a:lstStyle/>
          <a:p>
            <a:pPr marL="592138" lvl="1" indent="-5715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Drunkenness can disqualify you from your service to God (1 Timothy 3). </a:t>
            </a:r>
          </a:p>
          <a:p>
            <a:pPr marL="592138" lvl="1" indent="-5715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It may reinforce negative stereotypes people have about Christians (Ephesians 5:7-9). </a:t>
            </a:r>
          </a:p>
          <a:p>
            <a:pPr marL="592138" lvl="1" indent="-5715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You might make a life altering decision while drunk (Proverbs 20:1). </a:t>
            </a:r>
          </a:p>
        </p:txBody>
      </p:sp>
    </p:spTree>
    <p:extLst>
      <p:ext uri="{BB962C8B-B14F-4D97-AF65-F5344CB8AC3E}">
        <p14:creationId xmlns:p14="http://schemas.microsoft.com/office/powerpoint/2010/main" val="259407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“That’s why I don’t drink, I just get high.” </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a:t>
            </a:r>
            <a:r>
              <a:rPr kumimoji="0" lang="en-US" sz="6000" b="0" i="0" u="none" strike="noStrike" kern="1200" cap="none" spc="0" normalizeH="0" noProof="0" dirty="0">
                <a:ln>
                  <a:noFill/>
                </a:ln>
                <a:solidFill>
                  <a:prstClr val="white"/>
                </a:solidFill>
                <a:effectLst/>
                <a:uLnTx/>
                <a:uFillTx/>
                <a:latin typeface="Century Gothic" panose="020B0502020202020204" pitchFamily="34" charset="0"/>
                <a:ea typeface="ＭＳ Ｐゴシック" charset="-128"/>
                <a:cs typeface="Arial" charset="0"/>
              </a:rPr>
              <a: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pic>
        <p:nvPicPr>
          <p:cNvPr id="3" name="Picture 2" descr="Diagram&#10;&#10;Description automatically generated">
            <a:extLst>
              <a:ext uri="{FF2B5EF4-FFF2-40B4-BE49-F238E27FC236}">
                <a16:creationId xmlns:a16="http://schemas.microsoft.com/office/drawing/2014/main" xmlns="" id="{E1F1B81E-9C24-D010-F64D-1F2D230C5758}"/>
              </a:ext>
            </a:extLst>
          </p:cNvPr>
          <p:cNvPicPr>
            <a:picLocks noChangeAspect="1"/>
          </p:cNvPicPr>
          <p:nvPr/>
        </p:nvPicPr>
        <p:blipFill>
          <a:blip r:embed="rId3"/>
          <a:stretch>
            <a:fillRect/>
          </a:stretch>
        </p:blipFill>
        <p:spPr>
          <a:xfrm>
            <a:off x="1117600" y="1750347"/>
            <a:ext cx="4330700" cy="4889500"/>
          </a:xfrm>
          <a:prstGeom prst="rect">
            <a:avLst/>
          </a:prstGeom>
        </p:spPr>
      </p:pic>
      <p:sp>
        <p:nvSpPr>
          <p:cNvPr id="4" name="Rectangle 3">
            <a:extLst>
              <a:ext uri="{FF2B5EF4-FFF2-40B4-BE49-F238E27FC236}">
                <a16:creationId xmlns:a16="http://schemas.microsoft.com/office/drawing/2014/main" xmlns="" id="{8DC03AE9-869B-771C-F443-E8E39794AB45}"/>
              </a:ext>
            </a:extLst>
          </p:cNvPr>
          <p:cNvSpPr>
            <a:spLocks noChangeArrowheads="1"/>
          </p:cNvSpPr>
          <p:nvPr/>
        </p:nvSpPr>
        <p:spPr bwMode="auto">
          <a:xfrm>
            <a:off x="6261100" y="2061497"/>
            <a:ext cx="5130799" cy="42672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7EB5C992-8870-583A-4799-29A61F84B0E8}"/>
              </a:ext>
            </a:extLst>
          </p:cNvPr>
          <p:cNvSpPr txBox="1">
            <a:spLocks noChangeArrowheads="1"/>
          </p:cNvSpPr>
          <p:nvPr/>
        </p:nvSpPr>
        <p:spPr bwMode="auto">
          <a:xfrm>
            <a:off x="6286398" y="2139310"/>
            <a:ext cx="5099155" cy="409855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1000"/>
              </a:spcAft>
              <a:buSzPct val="100000"/>
              <a:defRPr/>
            </a:pPr>
            <a:r>
              <a:rPr lang="en-US" sz="4400" dirty="0">
                <a:solidFill>
                  <a:prstClr val="white"/>
                </a:solidFill>
                <a:latin typeface="Calibri Light" panose="020F0302020204030204" pitchFamily="34" charset="0"/>
                <a:cs typeface="Calibri Light" panose="020F0302020204030204" pitchFamily="34" charset="0"/>
              </a:rPr>
              <a:t>73% of Americans in the 1990s believed recreational marijuana use should not be legal.</a:t>
            </a:r>
          </a:p>
          <a:p>
            <a:pPr marL="0" lvl="1" algn="ctr" fontAlgn="auto">
              <a:lnSpc>
                <a:spcPct val="90000"/>
              </a:lnSpc>
              <a:spcBef>
                <a:spcPts val="0"/>
              </a:spcBef>
              <a:spcAft>
                <a:spcPts val="300"/>
              </a:spcAft>
              <a:buSzPct val="100000"/>
              <a:defRPr/>
            </a:pPr>
            <a:r>
              <a:rPr lang="en-US" sz="1500" dirty="0">
                <a:solidFill>
                  <a:schemeClr val="bg1"/>
                </a:solidFill>
                <a:latin typeface="Calibri Light" panose="020F0302020204030204" pitchFamily="34" charset="0"/>
                <a:cs typeface="Calibri Light" panose="020F0302020204030204" pitchFamily="34" charset="0"/>
              </a:rPr>
              <a:t>Jacob Felson, Amy Adamczyk, and Christopher Thomas, Social Science Research, “How and why have attitudes about cannabis legalization changed so much?” Volume 78, February 2019, pp 12-27 </a:t>
            </a:r>
          </a:p>
        </p:txBody>
      </p:sp>
    </p:spTree>
    <p:extLst>
      <p:ext uri="{BB962C8B-B14F-4D97-AF65-F5344CB8AC3E}">
        <p14:creationId xmlns:p14="http://schemas.microsoft.com/office/powerpoint/2010/main" val="40423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8080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99312"/>
      </p:ext>
    </p:extLst>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B1D38EE-8082-422D-336B-7CB35141EB7A}"/>
              </a:ext>
            </a:extLst>
          </p:cNvPr>
          <p:cNvSpPr>
            <a:spLocks noChangeArrowheads="1"/>
          </p:cNvSpPr>
          <p:nvPr/>
        </p:nvSpPr>
        <p:spPr bwMode="auto">
          <a:xfrm>
            <a:off x="6858000" y="499397"/>
            <a:ext cx="5130799" cy="3882103"/>
          </a:xfrm>
          <a:prstGeom prst="rect">
            <a:avLst/>
          </a:prstGeom>
          <a:solidFill>
            <a:srgbClr val="1F497D">
              <a:lumMod val="50000"/>
            </a:srgbClr>
          </a:solidFill>
          <a:ln w="38100">
            <a:solidFill>
              <a:srgbClr val="1F497D">
                <a:lumMod val="60000"/>
                <a:lumOff val="40000"/>
              </a:srgb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xmlns="" id="{0198C0CD-551C-C90B-4712-85360D731BCE}"/>
              </a:ext>
            </a:extLst>
          </p:cNvPr>
          <p:cNvSpPr txBox="1">
            <a:spLocks noChangeArrowheads="1"/>
          </p:cNvSpPr>
          <p:nvPr/>
        </p:nvSpPr>
        <p:spPr bwMode="auto">
          <a:xfrm>
            <a:off x="6883298" y="577210"/>
            <a:ext cx="5099155" cy="366254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1000"/>
              </a:spcAft>
              <a:buSzPct val="100000"/>
              <a:defRPr/>
            </a:pPr>
            <a:r>
              <a:rPr lang="en-US" sz="5000" dirty="0">
                <a:solidFill>
                  <a:prstClr val="white"/>
                </a:solidFill>
                <a:latin typeface="Century Gothic" panose="020B0502020202020204" pitchFamily="34" charset="0"/>
                <a:cs typeface="Calibri Light" panose="020F0302020204030204" pitchFamily="34" charset="0"/>
              </a:rPr>
              <a:t>8x stronger!</a:t>
            </a:r>
          </a:p>
          <a:p>
            <a:pPr marL="0" lvl="1" algn="ctr"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The difference between</a:t>
            </a:r>
          </a:p>
          <a:p>
            <a:pPr marL="0" lvl="1" algn="ctr"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a 12-ounce glass of Budweiser,</a:t>
            </a:r>
          </a:p>
          <a:p>
            <a:pPr marL="0" lvl="1" algn="ctr"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and a 12-ounce glass of Bacardi!</a:t>
            </a:r>
          </a:p>
        </p:txBody>
      </p:sp>
    </p:spTree>
    <p:extLst>
      <p:ext uri="{BB962C8B-B14F-4D97-AF65-F5344CB8AC3E}">
        <p14:creationId xmlns:p14="http://schemas.microsoft.com/office/powerpoint/2010/main" val="70135163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3745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155709"/>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499829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Some Christians argue that the Bible never says it’s wrong to use marijuana. </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The Bible affirms that “all of God’s creation is good” (1 Timothy 4:4).</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God created “seed-bearing plants” and declared it “good” (Genesis 1:27). </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Marijuana is a seed-bearing plant; therefore marijuana is good. </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Alcohol is worse than marijuana. </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pic>
        <p:nvPicPr>
          <p:cNvPr id="2" name="Picture 1">
            <a:extLst>
              <a:ext uri="{FF2B5EF4-FFF2-40B4-BE49-F238E27FC236}">
                <a16:creationId xmlns:a16="http://schemas.microsoft.com/office/drawing/2014/main" xmlns="" id="{577EF10E-B27F-9FFE-479C-0523C0E9D3F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23058" y="1968544"/>
            <a:ext cx="3230742" cy="436040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7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308324"/>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 very careful, then, how you live—not as unwise but as wise, </a:t>
            </a:r>
          </a:p>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16</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making the most of every opportunity, because the days are evil.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871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177587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Silence is not affirmation.</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21096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285001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Silence is not affirmation.</a:t>
            </a:r>
          </a:p>
          <a:p>
            <a:pPr lvl="3" indent="-622300">
              <a:lnSpc>
                <a:spcPct val="90000"/>
              </a:lnSpc>
              <a:spcBef>
                <a:spcPts val="0"/>
              </a:spcBef>
              <a:spcAft>
                <a:spcPts val="600"/>
              </a:spcAft>
              <a:buFont typeface="+mj-lt"/>
              <a:buAutoNum type="arabicPeriod"/>
            </a:pPr>
            <a:r>
              <a:rPr lang="en-US" sz="3600" dirty="0">
                <a:solidFill>
                  <a:prstClr val="white"/>
                </a:solidFill>
                <a:latin typeface="Calibri Light" panose="020F0302020204030204" pitchFamily="34" charset="0"/>
                <a:cs typeface="Calibri Light" panose="020F0302020204030204" pitchFamily="34" charset="0"/>
              </a:rPr>
              <a:t>The context of 1 Timothy 4:4 is about people who are teaching that you can’t eat certain foods. </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25010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177587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3.	Marijuana can lead to cognitive damage</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908C60BF-8F98-9A8D-BDB1-A68E1C7D6345}"/>
              </a:ext>
            </a:extLst>
          </p:cNvPr>
          <p:cNvSpPr>
            <a:spLocks noChangeArrowheads="1"/>
          </p:cNvSpPr>
          <p:nvPr/>
        </p:nvSpPr>
        <p:spPr bwMode="auto">
          <a:xfrm>
            <a:off x="1778000" y="2881041"/>
            <a:ext cx="8674100" cy="310740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E47FB8F0-6C01-8691-AD2F-010CE4D36425}"/>
              </a:ext>
            </a:extLst>
          </p:cNvPr>
          <p:cNvSpPr txBox="1">
            <a:spLocks noChangeArrowheads="1"/>
          </p:cNvSpPr>
          <p:nvPr/>
        </p:nvSpPr>
        <p:spPr bwMode="auto">
          <a:xfrm>
            <a:off x="1816065" y="2958854"/>
            <a:ext cx="8620603" cy="2918235"/>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1000"/>
              </a:spcAft>
              <a:buSzPct val="100000"/>
              <a:defRPr/>
            </a:pPr>
            <a:r>
              <a:rPr lang="en-US" sz="4400" dirty="0">
                <a:solidFill>
                  <a:prstClr val="white"/>
                </a:solidFill>
                <a:latin typeface="Calibri Light" panose="020F0302020204030204" pitchFamily="34" charset="0"/>
                <a:cs typeface="Calibri Light" panose="020F0302020204030204" pitchFamily="34" charset="0"/>
              </a:rPr>
              <a:t>Regular users under the age of 18 had a permanent 8-point drop in their IQ over a 25-year period.</a:t>
            </a:r>
          </a:p>
          <a:p>
            <a:pPr marL="0" lvl="1" algn="ctr" fontAlgn="auto">
              <a:lnSpc>
                <a:spcPct val="90000"/>
              </a:lnSpc>
              <a:spcBef>
                <a:spcPts val="0"/>
              </a:spcBef>
              <a:spcAft>
                <a:spcPts val="300"/>
              </a:spcAft>
              <a:buSzPct val="100000"/>
              <a:defRPr/>
            </a:pPr>
            <a:r>
              <a:rPr lang="en-US" sz="1500" dirty="0">
                <a:solidFill>
                  <a:schemeClr val="bg1"/>
                </a:solidFill>
                <a:latin typeface="Calibri Light" panose="020F0302020204030204" pitchFamily="34" charset="0"/>
                <a:cs typeface="Calibri Light" panose="020F0302020204030204" pitchFamily="34" charset="0"/>
              </a:rPr>
              <a:t>Madeline H. Meier et al., “Persistent cannabis users show neuropsychological decline from childhood to midlife,” </a:t>
            </a:r>
            <a:r>
              <a:rPr lang="en-US" sz="1500" i="1" dirty="0">
                <a:solidFill>
                  <a:schemeClr val="bg1"/>
                </a:solidFill>
                <a:latin typeface="Calibri Light" panose="020F0302020204030204" pitchFamily="34" charset="0"/>
                <a:cs typeface="Calibri Light" panose="020F0302020204030204" pitchFamily="34" charset="0"/>
              </a:rPr>
              <a:t>Proceedings of the National Academy of Sciences </a:t>
            </a:r>
            <a:r>
              <a:rPr lang="en-US" sz="1500" dirty="0">
                <a:solidFill>
                  <a:schemeClr val="bg1"/>
                </a:solidFill>
                <a:latin typeface="Calibri Light" panose="020F0302020204030204" pitchFamily="34" charset="0"/>
                <a:cs typeface="Calibri Light" panose="020F0302020204030204" pitchFamily="34" charset="0"/>
              </a:rPr>
              <a:t>109, no. 40 (2012): E2657-E2664.</a:t>
            </a:r>
          </a:p>
          <a:p>
            <a:pPr marL="0" lvl="1" algn="ctr" fontAlgn="auto">
              <a:lnSpc>
                <a:spcPct val="90000"/>
              </a:lnSpc>
              <a:spcBef>
                <a:spcPts val="0"/>
              </a:spcBef>
              <a:spcAft>
                <a:spcPts val="300"/>
              </a:spcAft>
              <a:buSzPct val="100000"/>
              <a:defRPr/>
            </a:pPr>
            <a:r>
              <a:rPr lang="en-US" sz="1500" dirty="0">
                <a:solidFill>
                  <a:schemeClr val="bg1"/>
                </a:solidFill>
                <a:latin typeface="Calibri Light" panose="020F0302020204030204" pitchFamily="34" charset="0"/>
                <a:cs typeface="Calibri Light" panose="020F0302020204030204" pitchFamily="34" charset="0"/>
              </a:rPr>
              <a:t>Kevin P. Hill, M.D., </a:t>
            </a:r>
            <a:r>
              <a:rPr lang="en-US" sz="1500" i="1" dirty="0">
                <a:solidFill>
                  <a:schemeClr val="bg1"/>
                </a:solidFill>
                <a:latin typeface="Calibri Light" panose="020F0302020204030204" pitchFamily="34" charset="0"/>
                <a:cs typeface="Calibri Light" panose="020F0302020204030204" pitchFamily="34" charset="0"/>
              </a:rPr>
              <a:t>Marijuana: The Unbiased Truth about the World’s Most Popular Weed </a:t>
            </a:r>
            <a:r>
              <a:rPr lang="en-US" sz="1500" dirty="0">
                <a:solidFill>
                  <a:schemeClr val="bg1"/>
                </a:solidFill>
                <a:latin typeface="Calibri Light" panose="020F0302020204030204" pitchFamily="34" charset="0"/>
                <a:cs typeface="Calibri Light" panose="020F0302020204030204" pitchFamily="34" charset="0"/>
              </a:rPr>
              <a:t>(Center City, MN: Hazelden Publishing, 2015), p.47.</a:t>
            </a:r>
          </a:p>
        </p:txBody>
      </p:sp>
    </p:spTree>
    <p:extLst>
      <p:ext uri="{BB962C8B-B14F-4D97-AF65-F5344CB8AC3E}">
        <p14:creationId xmlns:p14="http://schemas.microsoft.com/office/powerpoint/2010/main" val="120486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227446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3.	Marijuana can lead to cognitive damage and exacerbate mental illness.</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8419A52D-692D-AC66-E708-2E6915341AB4}"/>
              </a:ext>
            </a:extLst>
          </p:cNvPr>
          <p:cNvSpPr>
            <a:spLocks noChangeArrowheads="1"/>
          </p:cNvSpPr>
          <p:nvPr/>
        </p:nvSpPr>
        <p:spPr bwMode="auto">
          <a:xfrm>
            <a:off x="533400" y="3338248"/>
            <a:ext cx="11125200" cy="330544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8B2FA403-5A7A-F353-8E0F-B587AC648618}"/>
              </a:ext>
            </a:extLst>
          </p:cNvPr>
          <p:cNvSpPr txBox="1">
            <a:spLocks noChangeArrowheads="1"/>
          </p:cNvSpPr>
          <p:nvPr/>
        </p:nvSpPr>
        <p:spPr bwMode="auto">
          <a:xfrm>
            <a:off x="579141" y="3416061"/>
            <a:ext cx="11056586" cy="3073662"/>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1000"/>
              </a:spcAft>
              <a:buSzPct val="100000"/>
              <a:defRPr/>
            </a:pPr>
            <a:r>
              <a:rPr lang="en-US" sz="4400" dirty="0">
                <a:solidFill>
                  <a:prstClr val="white"/>
                </a:solidFill>
                <a:latin typeface="Calibri Light" panose="020F0302020204030204" pitchFamily="34" charset="0"/>
                <a:cs typeface="Calibri Light" panose="020F0302020204030204" pitchFamily="34" charset="0"/>
              </a:rPr>
              <a:t>The brain naturally produces an endocannabinoid (which makes dopamine). THC mimics this endocannabinoid, which shuts off the brain’s natural function.</a:t>
            </a:r>
          </a:p>
          <a:p>
            <a:pPr marL="0" lvl="1" algn="ctr" fontAlgn="auto">
              <a:lnSpc>
                <a:spcPct val="90000"/>
              </a:lnSpc>
              <a:spcBef>
                <a:spcPts val="0"/>
              </a:spcBef>
              <a:spcAft>
                <a:spcPts val="300"/>
              </a:spcAft>
              <a:buSzPct val="100000"/>
              <a:defRPr/>
            </a:pPr>
            <a:r>
              <a:rPr lang="en-US" sz="1500" dirty="0" err="1">
                <a:solidFill>
                  <a:schemeClr val="bg1"/>
                </a:solidFill>
                <a:latin typeface="Calibri Light" panose="020F0302020204030204" pitchFamily="34" charset="0"/>
                <a:cs typeface="Calibri Light" panose="020F0302020204030204" pitchFamily="34" charset="0"/>
              </a:rPr>
              <a:t>Arpana</a:t>
            </a:r>
            <a:r>
              <a:rPr lang="en-US" sz="1500" dirty="0">
                <a:solidFill>
                  <a:schemeClr val="bg1"/>
                </a:solidFill>
                <a:latin typeface="Calibri Light" panose="020F0302020204030204" pitchFamily="34" charset="0"/>
                <a:cs typeface="Calibri Light" panose="020F0302020204030204" pitchFamily="34" charset="0"/>
              </a:rPr>
              <a:t> Agrawal et al., “Major Depressive Disorder, Suicidal Thoughts and </a:t>
            </a:r>
            <a:r>
              <a:rPr lang="en-US" sz="1500" dirty="0" err="1">
                <a:solidFill>
                  <a:schemeClr val="bg1"/>
                </a:solidFill>
                <a:latin typeface="Calibri Light" panose="020F0302020204030204" pitchFamily="34" charset="0"/>
                <a:cs typeface="Calibri Light" panose="020F0302020204030204" pitchFamily="34" charset="0"/>
              </a:rPr>
              <a:t>Behaviours</a:t>
            </a:r>
            <a:r>
              <a:rPr lang="en-US" sz="1500" dirty="0">
                <a:solidFill>
                  <a:schemeClr val="bg1"/>
                </a:solidFill>
                <a:latin typeface="Calibri Light" panose="020F0302020204030204" pitchFamily="34" charset="0"/>
                <a:cs typeface="Calibri Light" panose="020F0302020204030204" pitchFamily="34" charset="0"/>
              </a:rPr>
              <a:t>, and Cannabis Involvement in Discordant Twins: A Retrospective Cohort Study,” The Lancet Psychiatry 4, no. 9 (2017): 706-714. </a:t>
            </a:r>
          </a:p>
        </p:txBody>
      </p:sp>
    </p:spTree>
    <p:extLst>
      <p:ext uri="{BB962C8B-B14F-4D97-AF65-F5344CB8AC3E}">
        <p14:creationId xmlns:p14="http://schemas.microsoft.com/office/powerpoint/2010/main" val="24352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0632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746984"/>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227446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3.	Marijuana can lead to cognitive damage and exacerbate mental illness.</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3D338605-2259-9966-1EDA-C5E6B0F86BA6}"/>
              </a:ext>
            </a:extLst>
          </p:cNvPr>
          <p:cNvSpPr>
            <a:spLocks noChangeArrowheads="1"/>
          </p:cNvSpPr>
          <p:nvPr/>
        </p:nvSpPr>
        <p:spPr bwMode="auto">
          <a:xfrm>
            <a:off x="2082800" y="3378485"/>
            <a:ext cx="7635031" cy="91411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5B4A38-9AFF-984B-070B-D83D5E8027D4}"/>
              </a:ext>
            </a:extLst>
          </p:cNvPr>
          <p:cNvSpPr txBox="1">
            <a:spLocks noChangeArrowheads="1"/>
          </p:cNvSpPr>
          <p:nvPr/>
        </p:nvSpPr>
        <p:spPr bwMode="auto">
          <a:xfrm>
            <a:off x="2102577" y="3508455"/>
            <a:ext cx="7587940" cy="6740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“I don’t get high that often.”</a:t>
            </a:r>
          </a:p>
        </p:txBody>
      </p:sp>
      <p:sp>
        <p:nvSpPr>
          <p:cNvPr id="6" name="Rectangle 5">
            <a:extLst>
              <a:ext uri="{FF2B5EF4-FFF2-40B4-BE49-F238E27FC236}">
                <a16:creationId xmlns:a16="http://schemas.microsoft.com/office/drawing/2014/main" xmlns="" id="{6C3B4AFB-08C7-1FAB-700F-195D4786D7F1}"/>
              </a:ext>
            </a:extLst>
          </p:cNvPr>
          <p:cNvSpPr>
            <a:spLocks noChangeArrowheads="1"/>
          </p:cNvSpPr>
          <p:nvPr/>
        </p:nvSpPr>
        <p:spPr bwMode="auto">
          <a:xfrm>
            <a:off x="745522" y="4422570"/>
            <a:ext cx="10700956" cy="21834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5318E2AD-4A49-CF3E-4E29-9AF4EEC9EBAB}"/>
              </a:ext>
            </a:extLst>
          </p:cNvPr>
          <p:cNvSpPr txBox="1">
            <a:spLocks noChangeArrowheads="1"/>
          </p:cNvSpPr>
          <p:nvPr/>
        </p:nvSpPr>
        <p:spPr bwMode="auto">
          <a:xfrm>
            <a:off x="784208" y="4469584"/>
            <a:ext cx="10634956" cy="2086725"/>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Hans </a:t>
            </a:r>
            <a:r>
              <a:rPr lang="en-US" sz="3600" dirty="0" err="1">
                <a:solidFill>
                  <a:schemeClr val="bg1"/>
                </a:solidFill>
                <a:latin typeface="Calibri Light" panose="020F0302020204030204" pitchFamily="34" charset="0"/>
                <a:cs typeface="Calibri Light" panose="020F0302020204030204" pitchFamily="34" charset="0"/>
              </a:rPr>
              <a:t>Breiter</a:t>
            </a:r>
            <a:r>
              <a:rPr lang="en-US" sz="3600" dirty="0">
                <a:solidFill>
                  <a:schemeClr val="bg1"/>
                </a:solidFill>
                <a:latin typeface="Calibri Light" panose="020F0302020204030204" pitchFamily="34" charset="0"/>
                <a:cs typeface="Calibri Light" panose="020F0302020204030204" pitchFamily="34" charset="0"/>
              </a:rPr>
              <a:t> (professor of psychiatry and behavioral sciences) says,</a:t>
            </a:r>
            <a:r>
              <a:rPr lang="en-US" sz="3600" cap="small" dirty="0">
                <a:solidFill>
                  <a:schemeClr val="bg1"/>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“People think a little recreational use shouldn’t cause a problem, if someone is doing OK with work or school…</a:t>
            </a:r>
          </a:p>
        </p:txBody>
      </p:sp>
    </p:spTree>
    <p:extLst>
      <p:ext uri="{BB962C8B-B14F-4D97-AF65-F5344CB8AC3E}">
        <p14:creationId xmlns:p14="http://schemas.microsoft.com/office/powerpoint/2010/main" val="4032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227446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3.	Marijuana can lead to cognitive damage and exacerbate mental illness.</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3D338605-2259-9966-1EDA-C5E6B0F86BA6}"/>
              </a:ext>
            </a:extLst>
          </p:cNvPr>
          <p:cNvSpPr>
            <a:spLocks noChangeArrowheads="1"/>
          </p:cNvSpPr>
          <p:nvPr/>
        </p:nvSpPr>
        <p:spPr bwMode="auto">
          <a:xfrm>
            <a:off x="2082800" y="3378485"/>
            <a:ext cx="7635031" cy="91411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5B4A38-9AFF-984B-070B-D83D5E8027D4}"/>
              </a:ext>
            </a:extLst>
          </p:cNvPr>
          <p:cNvSpPr txBox="1">
            <a:spLocks noChangeArrowheads="1"/>
          </p:cNvSpPr>
          <p:nvPr/>
        </p:nvSpPr>
        <p:spPr bwMode="auto">
          <a:xfrm>
            <a:off x="2102577" y="3508455"/>
            <a:ext cx="7587940" cy="6740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“I don’t get high that often.”</a:t>
            </a:r>
          </a:p>
        </p:txBody>
      </p:sp>
      <p:sp>
        <p:nvSpPr>
          <p:cNvPr id="6" name="Rectangle 5">
            <a:extLst>
              <a:ext uri="{FF2B5EF4-FFF2-40B4-BE49-F238E27FC236}">
                <a16:creationId xmlns:a16="http://schemas.microsoft.com/office/drawing/2014/main" xmlns="" id="{6C3B4AFB-08C7-1FAB-700F-195D4786D7F1}"/>
              </a:ext>
            </a:extLst>
          </p:cNvPr>
          <p:cNvSpPr>
            <a:spLocks noChangeArrowheads="1"/>
          </p:cNvSpPr>
          <p:nvPr/>
        </p:nvSpPr>
        <p:spPr bwMode="auto">
          <a:xfrm>
            <a:off x="745522" y="4422570"/>
            <a:ext cx="10700956" cy="21834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5318E2AD-4A49-CF3E-4E29-9AF4EEC9EBAB}"/>
              </a:ext>
            </a:extLst>
          </p:cNvPr>
          <p:cNvSpPr txBox="1">
            <a:spLocks noChangeArrowheads="1"/>
          </p:cNvSpPr>
          <p:nvPr/>
        </p:nvSpPr>
        <p:spPr bwMode="auto">
          <a:xfrm>
            <a:off x="784208" y="4469584"/>
            <a:ext cx="10634956" cy="187589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Hans </a:t>
            </a:r>
            <a:r>
              <a:rPr lang="en-US" sz="3600" dirty="0" err="1">
                <a:solidFill>
                  <a:schemeClr val="bg1"/>
                </a:solidFill>
                <a:latin typeface="Calibri Light" panose="020F0302020204030204" pitchFamily="34" charset="0"/>
                <a:cs typeface="Calibri Light" panose="020F0302020204030204" pitchFamily="34" charset="0"/>
              </a:rPr>
              <a:t>Breiter</a:t>
            </a:r>
            <a:r>
              <a:rPr lang="en-US" sz="3600" dirty="0">
                <a:solidFill>
                  <a:schemeClr val="bg1"/>
                </a:solidFill>
                <a:latin typeface="Calibri Light" panose="020F0302020204030204" pitchFamily="34" charset="0"/>
                <a:cs typeface="Calibri Light" panose="020F0302020204030204" pitchFamily="34" charset="0"/>
              </a:rPr>
              <a:t> (professor of psychiatry and behavioral sciences) says, “Our data directly says this is not the case.”</a:t>
            </a:r>
          </a:p>
          <a:p>
            <a:pPr marL="0" lvl="1" algn="ctr" fontAlgn="auto">
              <a:lnSpc>
                <a:spcPct val="90000"/>
              </a:lnSpc>
              <a:spcBef>
                <a:spcPts val="0"/>
              </a:spcBef>
              <a:spcAft>
                <a:spcPts val="300"/>
              </a:spcAft>
              <a:buSzPct val="100000"/>
              <a:defRPr/>
            </a:pPr>
            <a:r>
              <a:rPr lang="en-US" sz="1800" dirty="0">
                <a:solidFill>
                  <a:schemeClr val="bg1"/>
                </a:solidFill>
                <a:latin typeface="Calibri Light" panose="020F0302020204030204" pitchFamily="34" charset="0"/>
                <a:cs typeface="Calibri Light" panose="020F0302020204030204" pitchFamily="34" charset="0"/>
              </a:rPr>
              <a:t>Hans </a:t>
            </a:r>
            <a:r>
              <a:rPr lang="en-US" sz="1800" dirty="0" err="1">
                <a:solidFill>
                  <a:schemeClr val="bg1"/>
                </a:solidFill>
                <a:latin typeface="Calibri Light" panose="020F0302020204030204" pitchFamily="34" charset="0"/>
                <a:cs typeface="Calibri Light" panose="020F0302020204030204" pitchFamily="34" charset="0"/>
              </a:rPr>
              <a:t>Breiter</a:t>
            </a:r>
            <a:r>
              <a:rPr lang="en-US" sz="1800" dirty="0">
                <a:solidFill>
                  <a:schemeClr val="bg1"/>
                </a:solidFill>
                <a:latin typeface="Calibri Light" panose="020F0302020204030204" pitchFamily="34" charset="0"/>
                <a:cs typeface="Calibri Light" panose="020F0302020204030204" pitchFamily="34" charset="0"/>
              </a:rPr>
              <a:t>, “Casual Marijuana Use Linked to Brain Abnormalities in Students.” Science Newsline (April 2014). </a:t>
            </a:r>
          </a:p>
        </p:txBody>
      </p:sp>
    </p:spTree>
    <p:extLst>
      <p:ext uri="{BB962C8B-B14F-4D97-AF65-F5344CB8AC3E}">
        <p14:creationId xmlns:p14="http://schemas.microsoft.com/office/powerpoint/2010/main" val="315555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227446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Biblical and Scientific Case Against Recreational Marijuana Use</a:t>
            </a:r>
          </a:p>
          <a:p>
            <a:pPr lvl="3" indent="-6223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4.	Scripture speaks against intoxication and calls believers to mental sobriety.</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about rec. marijuana?</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686A0D9-6046-8B4C-347D-7EAB3027C1FF}"/>
              </a:ext>
            </a:extLst>
          </p:cNvPr>
          <p:cNvSpPr>
            <a:spLocks noChangeArrowheads="1"/>
          </p:cNvSpPr>
          <p:nvPr/>
        </p:nvSpPr>
        <p:spPr bwMode="auto">
          <a:xfrm>
            <a:off x="228601" y="3445724"/>
            <a:ext cx="11738810" cy="179778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077BD9E2-73E6-AE95-5232-C4A292A82F71}"/>
              </a:ext>
            </a:extLst>
          </p:cNvPr>
          <p:cNvSpPr txBox="1">
            <a:spLocks noChangeArrowheads="1"/>
          </p:cNvSpPr>
          <p:nvPr/>
        </p:nvSpPr>
        <p:spPr bwMode="auto">
          <a:xfrm>
            <a:off x="273688" y="3556239"/>
            <a:ext cx="11666409" cy="158812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1 Peter 5:8: Be alert and of sober mind. Your enemy the devil prowls around like a roaring lion looking for someone to devour. </a:t>
            </a:r>
          </a:p>
        </p:txBody>
      </p:sp>
    </p:spTree>
    <p:extLst>
      <p:ext uri="{BB962C8B-B14F-4D97-AF65-F5344CB8AC3E}">
        <p14:creationId xmlns:p14="http://schemas.microsoft.com/office/powerpoint/2010/main" val="35566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17974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Escape</a:t>
            </a:r>
          </a:p>
          <a:p>
            <a:pPr marL="571500" indent="-5715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Social lubricant</a:t>
            </a:r>
          </a:p>
          <a:p>
            <a:pPr marL="571500" indent="-5715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Feelings of Euphoria  </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What are the driving forces?</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435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887200" cy="646331"/>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get drunk on wine, which leads to debauchery.</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7D3245C2-46A3-6509-4FD5-5055AD89AF75}"/>
              </a:ext>
            </a:extLst>
          </p:cNvPr>
          <p:cNvSpPr>
            <a:spLocks noChangeArrowheads="1"/>
          </p:cNvSpPr>
          <p:nvPr/>
        </p:nvSpPr>
        <p:spPr bwMode="auto">
          <a:xfrm>
            <a:off x="1190172" y="1935914"/>
            <a:ext cx="9720304" cy="97496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2A5195FA-9920-30CC-05FC-C642F57D8C09}"/>
              </a:ext>
            </a:extLst>
          </p:cNvPr>
          <p:cNvSpPr txBox="1">
            <a:spLocks noChangeArrowheads="1"/>
          </p:cNvSpPr>
          <p:nvPr/>
        </p:nvSpPr>
        <p:spPr bwMode="auto">
          <a:xfrm>
            <a:off x="1234480" y="2068244"/>
            <a:ext cx="9660353" cy="7017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This would extend to all forms of alcohol.</a:t>
            </a:r>
          </a:p>
        </p:txBody>
      </p:sp>
    </p:spTree>
    <p:extLst>
      <p:ext uri="{BB962C8B-B14F-4D97-AF65-F5344CB8AC3E}">
        <p14:creationId xmlns:p14="http://schemas.microsoft.com/office/powerpoint/2010/main" val="38052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get drunk on wine, which leads to debauchery. Instead, be filled with the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F7E3B638-5B9C-0044-199C-A59788A57799}"/>
              </a:ext>
            </a:extLst>
          </p:cNvPr>
          <p:cNvSpPr>
            <a:spLocks noChangeArrowheads="1"/>
          </p:cNvSpPr>
          <p:nvPr/>
        </p:nvSpPr>
        <p:spPr bwMode="auto">
          <a:xfrm>
            <a:off x="228601" y="2509504"/>
            <a:ext cx="11738810" cy="266257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D0AFEB9F-309F-71DF-0D83-73652E1D9A7F}"/>
              </a:ext>
            </a:extLst>
          </p:cNvPr>
          <p:cNvSpPr txBox="1">
            <a:spLocks noChangeArrowheads="1"/>
          </p:cNvSpPr>
          <p:nvPr/>
        </p:nvSpPr>
        <p:spPr bwMode="auto">
          <a:xfrm>
            <a:off x="273688" y="2658930"/>
            <a:ext cx="11666409" cy="2219069"/>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Paul is not implying that the Spirit is a substance that we can be filled with, like wine.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His presence in our lives can produce genuine exhilaration that alcohol can only cheaply manufacture.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9041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get drunk on wine, which leads to debauchery. Instead, be filled with the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F7E3B638-5B9C-0044-199C-A59788A57799}"/>
              </a:ext>
            </a:extLst>
          </p:cNvPr>
          <p:cNvSpPr>
            <a:spLocks noChangeArrowheads="1"/>
          </p:cNvSpPr>
          <p:nvPr/>
        </p:nvSpPr>
        <p:spPr bwMode="auto">
          <a:xfrm>
            <a:off x="228601" y="2509505"/>
            <a:ext cx="11738810" cy="266257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D0AFEB9F-309F-71DF-0D83-73652E1D9A7F}"/>
              </a:ext>
            </a:extLst>
          </p:cNvPr>
          <p:cNvSpPr txBox="1">
            <a:spLocks noChangeArrowheads="1"/>
          </p:cNvSpPr>
          <p:nvPr/>
        </p:nvSpPr>
        <p:spPr bwMode="auto">
          <a:xfrm>
            <a:off x="273688" y="2658930"/>
            <a:ext cx="11666409" cy="1742015"/>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What does it mean, exactly, to be filled with the Spirit? </a:t>
            </a:r>
          </a:p>
          <a:p>
            <a:pPr marL="1155700" lvl="1" indent="-549275" fontAlgn="auto">
              <a:lnSpc>
                <a:spcPct val="90000"/>
              </a:lnSpc>
              <a:spcBef>
                <a:spcPts val="0"/>
              </a:spcBef>
              <a:spcAft>
                <a:spcPts val="600"/>
              </a:spcAft>
              <a:buSzPct val="100000"/>
              <a:buFont typeface="Arial" panose="020B0604020202020204" pitchFamily="34" charset="0"/>
              <a:buChar char="•"/>
              <a:defRPr/>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Spiritual Empowerment</a:t>
            </a:r>
          </a:p>
          <a:p>
            <a:pPr marL="1155700" lvl="1" indent="-549275" fontAlgn="auto">
              <a:lnSpc>
                <a:spcPct val="90000"/>
              </a:lnSpc>
              <a:spcBef>
                <a:spcPts val="0"/>
              </a:spcBef>
              <a:spcAft>
                <a:spcPts val="600"/>
              </a:spcAft>
              <a:buSzPct val="100000"/>
              <a:buFont typeface="Arial" panose="020B0604020202020204" pitchFamily="34" charset="0"/>
              <a:buChar char="•"/>
              <a:defRPr/>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Being under the influence of the Spirit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3158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Speaking to one another in psalms and hymns and spiritual songs, singing and making melody with your heart to the Lord.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6F3EFB1-7709-F864-419F-4C1C3ED1FEFF}"/>
              </a:ext>
            </a:extLst>
          </p:cNvPr>
          <p:cNvSpPr>
            <a:spLocks noChangeArrowheads="1"/>
          </p:cNvSpPr>
          <p:nvPr/>
        </p:nvSpPr>
        <p:spPr bwMode="auto">
          <a:xfrm>
            <a:off x="1885951" y="3223884"/>
            <a:ext cx="7815262" cy="204820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BFB9C68-B7F8-9266-2570-97E5C5987B49}"/>
              </a:ext>
            </a:extLst>
          </p:cNvPr>
          <p:cNvSpPr txBox="1">
            <a:spLocks noChangeArrowheads="1"/>
          </p:cNvSpPr>
          <p:nvPr/>
        </p:nvSpPr>
        <p:spPr bwMode="auto">
          <a:xfrm>
            <a:off x="1931039" y="3373309"/>
            <a:ext cx="7767060" cy="1716367"/>
          </a:xfrm>
          <a:prstGeom prst="rect">
            <a:avLst/>
          </a:prstGeom>
          <a:noFill/>
          <a:ln w="38100">
            <a:noFill/>
            <a:miter lim="800000"/>
            <a:headEnd/>
            <a:tailEnd/>
          </a:ln>
        </p:spPr>
        <p:txBody>
          <a:bodyPr wrap="square">
            <a:spAutoFit/>
          </a:bodyPr>
          <a:lstStyle/>
          <a:p>
            <a:pPr marL="12700" lvl="1" indent="-127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QUESTION: Is Paul commanding us to engage in corporate singing? </a:t>
            </a: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ea typeface="Cambria" panose="02040503050406030204" pitchFamily="18" charset="0"/>
                <a:cs typeface="Calibri Light" panose="020F0302020204030204" pitchFamily="34" charset="0"/>
              </a:rPr>
              <a:t>ANSWER: Not necessarily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7826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Speaking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one another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in psalms and hymns and spiritual songs, singing and making melody with your heart to the Lord.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F7E3B638-5B9C-0044-199C-A59788A57799}"/>
              </a:ext>
            </a:extLst>
          </p:cNvPr>
          <p:cNvSpPr>
            <a:spLocks noChangeArrowheads="1"/>
          </p:cNvSpPr>
          <p:nvPr/>
        </p:nvSpPr>
        <p:spPr bwMode="auto">
          <a:xfrm>
            <a:off x="3386138" y="1930494"/>
            <a:ext cx="7815262" cy="13766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D0AFEB9F-309F-71DF-0D83-73652E1D9A7F}"/>
              </a:ext>
            </a:extLst>
          </p:cNvPr>
          <p:cNvSpPr txBox="1">
            <a:spLocks noChangeArrowheads="1"/>
          </p:cNvSpPr>
          <p:nvPr/>
        </p:nvSpPr>
        <p:spPr bwMode="auto">
          <a:xfrm>
            <a:off x="3431226" y="2079919"/>
            <a:ext cx="7767060" cy="1089529"/>
          </a:xfrm>
          <a:prstGeom prst="rect">
            <a:avLst/>
          </a:prstGeom>
          <a:noFill/>
          <a:ln w="38100">
            <a:noFill/>
            <a:miter lim="800000"/>
            <a:headEnd/>
            <a:tailEnd/>
          </a:ln>
        </p:spPr>
        <p:txBody>
          <a:bodyPr wrap="square">
            <a:spAutoFit/>
          </a:bodyPr>
          <a:lstStyle/>
          <a:p>
            <a:pPr marL="12700" lvl="1" indent="-127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“to yourselves” (see NLT, KJV, and NASB footnote).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4934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Speaking to one another in psalms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hymns and spiritual songs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singing and making melody with your heart to the Lord.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545D50B-94B5-BB17-8C01-31F5C12879F0}"/>
              </a:ext>
            </a:extLst>
          </p:cNvPr>
          <p:cNvSpPr>
            <a:spLocks noChangeArrowheads="1"/>
          </p:cNvSpPr>
          <p:nvPr/>
        </p:nvSpPr>
        <p:spPr bwMode="auto">
          <a:xfrm>
            <a:off x="1885950" y="2509493"/>
            <a:ext cx="8375011" cy="305310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0F801AB-3718-EAF7-0C1A-A0FBCC59CFAB}"/>
              </a:ext>
            </a:extLst>
          </p:cNvPr>
          <p:cNvSpPr txBox="1">
            <a:spLocks noChangeArrowheads="1"/>
          </p:cNvSpPr>
          <p:nvPr/>
        </p:nvSpPr>
        <p:spPr bwMode="auto">
          <a:xfrm>
            <a:off x="1931039" y="2658919"/>
            <a:ext cx="8141648" cy="2713563"/>
          </a:xfrm>
          <a:prstGeom prst="rect">
            <a:avLst/>
          </a:prstGeom>
          <a:noFill/>
          <a:ln w="38100">
            <a:noFill/>
            <a:miter lim="800000"/>
            <a:headEnd/>
            <a:tailEnd/>
          </a:ln>
        </p:spPr>
        <p:txBody>
          <a:bodyPr wrap="square">
            <a:spAutoFit/>
          </a:bodyPr>
          <a:lstStyle/>
          <a:p>
            <a:pPr marL="12700" lvl="1" indent="-127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QUESTION: Why don’t we sing? </a:t>
            </a:r>
          </a:p>
          <a:p>
            <a:pPr marL="12700" lvl="1" indent="-127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ea typeface="Cambria" panose="02040503050406030204" pitchFamily="18" charset="0"/>
                <a:cs typeface="Calibri Light" panose="020F0302020204030204" pitchFamily="34" charset="0"/>
              </a:rPr>
              <a:t>ANSWER: We don’t want guests, who don’t consider themselves Christians, to feel like they are expected to sing praises to a God they don’t believe.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0578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Speaking to one another in psalms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hymns and spiritual songs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singing and making melody with your heart to the Lord.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545D50B-94B5-BB17-8C01-31F5C12879F0}"/>
              </a:ext>
            </a:extLst>
          </p:cNvPr>
          <p:cNvSpPr>
            <a:spLocks noChangeArrowheads="1"/>
          </p:cNvSpPr>
          <p:nvPr/>
        </p:nvSpPr>
        <p:spPr bwMode="auto">
          <a:xfrm>
            <a:off x="1885950" y="2509493"/>
            <a:ext cx="8375011" cy="305310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0F801AB-3718-EAF7-0C1A-A0FBCC59CFAB}"/>
              </a:ext>
            </a:extLst>
          </p:cNvPr>
          <p:cNvSpPr txBox="1">
            <a:spLocks noChangeArrowheads="1"/>
          </p:cNvSpPr>
          <p:nvPr/>
        </p:nvSpPr>
        <p:spPr bwMode="auto">
          <a:xfrm>
            <a:off x="1931039" y="2658919"/>
            <a:ext cx="8141648" cy="1716367"/>
          </a:xfrm>
          <a:prstGeom prst="rect">
            <a:avLst/>
          </a:prstGeom>
          <a:noFill/>
          <a:ln w="38100">
            <a:noFill/>
            <a:miter lim="800000"/>
            <a:headEnd/>
            <a:tailEnd/>
          </a:ln>
        </p:spPr>
        <p:txBody>
          <a:bodyPr wrap="square">
            <a:spAutoFit/>
          </a:bodyPr>
          <a:lstStyle/>
          <a:p>
            <a:pPr marL="12700" lvl="1" indent="-127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QUESTION: Why don’t we sing? </a:t>
            </a:r>
          </a:p>
          <a:p>
            <a:pPr marL="12700" lvl="1" indent="-127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ea typeface="Cambria" panose="02040503050406030204" pitchFamily="18" charset="0"/>
                <a:cs typeface="Calibri Light" panose="020F0302020204030204" pitchFamily="34" charset="0"/>
              </a:rPr>
              <a:t>ANSWER: Some of the better Christian songs are hundreds of years old.</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4194842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Speaking to one another in psalms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hymns and spiritual songs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singing and making melody with your heart to the Lord.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545D50B-94B5-BB17-8C01-31F5C12879F0}"/>
              </a:ext>
            </a:extLst>
          </p:cNvPr>
          <p:cNvSpPr>
            <a:spLocks noChangeArrowheads="1"/>
          </p:cNvSpPr>
          <p:nvPr/>
        </p:nvSpPr>
        <p:spPr bwMode="auto">
          <a:xfrm>
            <a:off x="1743073" y="2509493"/>
            <a:ext cx="8536679" cy="167114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0F801AB-3718-EAF7-0C1A-A0FBCC59CFAB}"/>
              </a:ext>
            </a:extLst>
          </p:cNvPr>
          <p:cNvSpPr txBox="1">
            <a:spLocks noChangeArrowheads="1"/>
          </p:cNvSpPr>
          <p:nvPr/>
        </p:nvSpPr>
        <p:spPr bwMode="auto">
          <a:xfrm>
            <a:off x="1788161" y="2658919"/>
            <a:ext cx="8491591" cy="1311128"/>
          </a:xfrm>
          <a:prstGeom prst="rect">
            <a:avLst/>
          </a:prstGeom>
          <a:noFill/>
          <a:ln w="38100">
            <a:noFill/>
            <a:miter lim="800000"/>
            <a:headEnd/>
            <a:tailEnd/>
          </a:ln>
        </p:spPr>
        <p:txBody>
          <a:bodyPr wrap="square">
            <a:spAutoFit/>
          </a:bodyPr>
          <a:lstStyle/>
          <a:p>
            <a:pPr marL="12700" lvl="1" indent="-12700" algn="ctr" fontAlgn="auto">
              <a:lnSpc>
                <a:spcPct val="90000"/>
              </a:lnSpc>
              <a:spcBef>
                <a:spcPts val="0"/>
              </a:spcBef>
              <a:spcAft>
                <a:spcPts val="1000"/>
              </a:spcAft>
              <a:buSzPct val="100000"/>
              <a:defRPr/>
            </a:pPr>
            <a:r>
              <a:rPr lang="en-US" sz="4400" dirty="0">
                <a:solidFill>
                  <a:prstClr val="white"/>
                </a:solidFill>
                <a:latin typeface="Calibri Light" panose="020F0302020204030204" pitchFamily="34" charset="0"/>
                <a:cs typeface="Calibri Light" panose="020F0302020204030204" pitchFamily="34" charset="0"/>
              </a:rPr>
              <a:t>We should be active in setting our minds on the things of the Spirit. </a:t>
            </a:r>
            <a:endParaRPr lang="en-US" sz="4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3578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Always giving thanks for all things in the name of our Lord Jesus Christ to God, even the Father.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F7E3B638-5B9C-0044-199C-A59788A57799}"/>
              </a:ext>
            </a:extLst>
          </p:cNvPr>
          <p:cNvSpPr>
            <a:spLocks noChangeArrowheads="1"/>
          </p:cNvSpPr>
          <p:nvPr/>
        </p:nvSpPr>
        <p:spPr bwMode="auto">
          <a:xfrm>
            <a:off x="228601" y="2509504"/>
            <a:ext cx="11738810" cy="411989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D0AFEB9F-309F-71DF-0D83-73652E1D9A7F}"/>
              </a:ext>
            </a:extLst>
          </p:cNvPr>
          <p:cNvSpPr txBox="1">
            <a:spLocks noChangeArrowheads="1"/>
          </p:cNvSpPr>
          <p:nvPr/>
        </p:nvSpPr>
        <p:spPr bwMode="auto">
          <a:xfrm>
            <a:off x="273688" y="2658930"/>
            <a:ext cx="11666409" cy="3813352"/>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Exercising Gratitude</a:t>
            </a: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Forces us to look away from the negative and to focus on what God has done for us.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Helps us remember what God has done for us, which leads to happiness and contentment</a:t>
            </a: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May be difficult to cultivate if we have established a mental pattern of grumbling.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3594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Always giving thanks for all things in the name of our Lord Jesus Christ to God, even the Father.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F7E3B638-5B9C-0044-199C-A59788A57799}"/>
              </a:ext>
            </a:extLst>
          </p:cNvPr>
          <p:cNvSpPr>
            <a:spLocks noChangeArrowheads="1"/>
          </p:cNvSpPr>
          <p:nvPr/>
        </p:nvSpPr>
        <p:spPr bwMode="auto">
          <a:xfrm>
            <a:off x="228601" y="2509504"/>
            <a:ext cx="11738810" cy="411989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D0AFEB9F-309F-71DF-0D83-73652E1D9A7F}"/>
              </a:ext>
            </a:extLst>
          </p:cNvPr>
          <p:cNvSpPr txBox="1">
            <a:spLocks noChangeArrowheads="1"/>
          </p:cNvSpPr>
          <p:nvPr/>
        </p:nvSpPr>
        <p:spPr bwMode="auto">
          <a:xfrm>
            <a:off x="273688" y="2658930"/>
            <a:ext cx="11666409" cy="1665071"/>
          </a:xfrm>
          <a:prstGeom prst="rect">
            <a:avLst/>
          </a:prstGeom>
          <a:noFill/>
          <a:ln w="38100">
            <a:noFill/>
            <a:miter lim="800000"/>
            <a:headEnd/>
            <a:tailEnd/>
          </a:ln>
        </p:spPr>
        <p:txBody>
          <a:bodyPr wrap="square">
            <a:spAutoFit/>
          </a:bodyPr>
          <a:lstStyle/>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Exercising Gratitude</a:t>
            </a:r>
          </a:p>
          <a:p>
            <a:pPr marL="460375" lvl="1" indent="-460375"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Most of us will need to fight to cultivate a mindset of gratitude. </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5091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It’s not enough to resist, you must replace.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Summary</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C7E6E081-A19A-1737-1506-77ED884C28C1}"/>
              </a:ext>
            </a:extLst>
          </p:cNvPr>
          <p:cNvSpPr>
            <a:spLocks noChangeArrowheads="1"/>
          </p:cNvSpPr>
          <p:nvPr/>
        </p:nvSpPr>
        <p:spPr bwMode="auto">
          <a:xfrm>
            <a:off x="345333" y="1917269"/>
            <a:ext cx="11313268" cy="129741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A11F94B-2505-56A8-849C-3F5B69A402B4}"/>
              </a:ext>
            </a:extLst>
          </p:cNvPr>
          <p:cNvSpPr txBox="1">
            <a:spLocks noChangeArrowheads="1"/>
          </p:cNvSpPr>
          <p:nvPr/>
        </p:nvSpPr>
        <p:spPr bwMode="auto">
          <a:xfrm>
            <a:off x="390420" y="2027782"/>
            <a:ext cx="11243492" cy="10895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get drunk on wine…Instead, be filled with the Spirit” (5:18) </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149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887200" cy="646331"/>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get drunk on wine, which leads to debauchery.</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7D3245C2-46A3-6509-4FD5-5055AD89AF75}"/>
              </a:ext>
            </a:extLst>
          </p:cNvPr>
          <p:cNvSpPr>
            <a:spLocks noChangeArrowheads="1"/>
          </p:cNvSpPr>
          <p:nvPr/>
        </p:nvSpPr>
        <p:spPr bwMode="auto">
          <a:xfrm>
            <a:off x="1190172" y="1935914"/>
            <a:ext cx="9720304" cy="97496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2A5195FA-9920-30CC-05FC-C642F57D8C09}"/>
              </a:ext>
            </a:extLst>
          </p:cNvPr>
          <p:cNvSpPr txBox="1">
            <a:spLocks noChangeArrowheads="1"/>
          </p:cNvSpPr>
          <p:nvPr/>
        </p:nvSpPr>
        <p:spPr bwMode="auto">
          <a:xfrm>
            <a:off x="1234480" y="2068244"/>
            <a:ext cx="9660353" cy="7017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This would extend to all forms of alcohol.</a:t>
            </a:r>
          </a:p>
        </p:txBody>
      </p:sp>
    </p:spTree>
    <p:extLst>
      <p:ext uri="{BB962C8B-B14F-4D97-AF65-F5344CB8AC3E}">
        <p14:creationId xmlns:p14="http://schemas.microsoft.com/office/powerpoint/2010/main" val="1664402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It’s not enough to resist, you must replace.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Summary</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C7E6E081-A19A-1737-1506-77ED884C28C1}"/>
              </a:ext>
            </a:extLst>
          </p:cNvPr>
          <p:cNvSpPr>
            <a:spLocks noChangeArrowheads="1"/>
          </p:cNvSpPr>
          <p:nvPr/>
        </p:nvSpPr>
        <p:spPr bwMode="auto">
          <a:xfrm>
            <a:off x="345333" y="1917269"/>
            <a:ext cx="11313268" cy="129741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A11F94B-2505-56A8-849C-3F5B69A402B4}"/>
              </a:ext>
            </a:extLst>
          </p:cNvPr>
          <p:cNvSpPr txBox="1">
            <a:spLocks noChangeArrowheads="1"/>
          </p:cNvSpPr>
          <p:nvPr/>
        </p:nvSpPr>
        <p:spPr bwMode="auto">
          <a:xfrm>
            <a:off x="390420" y="2027782"/>
            <a:ext cx="11243492" cy="10895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Flee the evil desires of youth and pursue righteousness, faith, love and peace (2 Timothy 2:22).</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5611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570208"/>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It’s not enough to resist, you must replace.</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God wants you to fill the emptiness you feel with the relational and spiritual side of life, not substances. </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Only God’s presence in your life will fill the void you feel.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Summary</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104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253515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120032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Many churches have prohibited alcohol consumption.</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51A1EF9-F9DB-E89D-B413-49A14C2E1C66}"/>
              </a:ext>
            </a:extLst>
          </p:cNvPr>
          <p:cNvSpPr>
            <a:spLocks noChangeArrowheads="1"/>
          </p:cNvSpPr>
          <p:nvPr/>
        </p:nvSpPr>
        <p:spPr bwMode="auto">
          <a:xfrm>
            <a:off x="1079857" y="2392693"/>
            <a:ext cx="10032285" cy="154162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2DC4B8E-23C4-16B5-8A2D-AF8953FBCD34}"/>
              </a:ext>
            </a:extLst>
          </p:cNvPr>
          <p:cNvSpPr txBox="1">
            <a:spLocks noChangeArrowheads="1"/>
          </p:cNvSpPr>
          <p:nvPr/>
        </p:nvSpPr>
        <p:spPr bwMode="auto">
          <a:xfrm>
            <a:off x="1114420" y="2522662"/>
            <a:ext cx="9970409" cy="1255728"/>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“If drinking can lead to alcoholism, why not eliminate the danger?” </a:t>
            </a:r>
          </a:p>
        </p:txBody>
      </p:sp>
    </p:spTree>
    <p:extLst>
      <p:ext uri="{BB962C8B-B14F-4D97-AF65-F5344CB8AC3E}">
        <p14:creationId xmlns:p14="http://schemas.microsoft.com/office/powerpoint/2010/main" val="28654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alcohol?</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764E6195-6DE0-714F-6C02-9C11B59C4B30}"/>
              </a:ext>
            </a:extLst>
          </p:cNvPr>
          <p:cNvSpPr>
            <a:spLocks noChangeArrowheads="1"/>
          </p:cNvSpPr>
          <p:nvPr/>
        </p:nvSpPr>
        <p:spPr bwMode="auto">
          <a:xfrm>
            <a:off x="228601" y="1785693"/>
            <a:ext cx="11738810" cy="13234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E559AE7B-61B4-EE67-B2C9-AA44F699081B}"/>
              </a:ext>
            </a:extLst>
          </p:cNvPr>
          <p:cNvSpPr txBox="1">
            <a:spLocks noChangeArrowheads="1"/>
          </p:cNvSpPr>
          <p:nvPr/>
        </p:nvSpPr>
        <p:spPr bwMode="auto">
          <a:xfrm>
            <a:off x="273688" y="1896208"/>
            <a:ext cx="11666409" cy="1089529"/>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Psalm 104:15: [God made] wine which makes man’s heart glad.  </a:t>
            </a:r>
          </a:p>
        </p:txBody>
      </p:sp>
      <p:sp>
        <p:nvSpPr>
          <p:cNvPr id="6" name="Rectangle 5">
            <a:extLst>
              <a:ext uri="{FF2B5EF4-FFF2-40B4-BE49-F238E27FC236}">
                <a16:creationId xmlns:a16="http://schemas.microsoft.com/office/drawing/2014/main" xmlns="" id="{6A8EEDEB-9991-3A3C-0B41-BB62CA02E51B}"/>
              </a:ext>
            </a:extLst>
          </p:cNvPr>
          <p:cNvSpPr>
            <a:spLocks noChangeArrowheads="1"/>
          </p:cNvSpPr>
          <p:nvPr/>
        </p:nvSpPr>
        <p:spPr bwMode="auto">
          <a:xfrm>
            <a:off x="232146" y="3320326"/>
            <a:ext cx="11738810" cy="282529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D198EB24-9F40-05A3-5384-A38587E13967}"/>
              </a:ext>
            </a:extLst>
          </p:cNvPr>
          <p:cNvSpPr txBox="1">
            <a:spLocks noChangeArrowheads="1"/>
          </p:cNvSpPr>
          <p:nvPr/>
        </p:nvSpPr>
        <p:spPr bwMode="auto">
          <a:xfrm>
            <a:off x="277233" y="3430841"/>
            <a:ext cx="11666409" cy="258532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Deuteronomy 14:26: You may spend the money for whatever your heart desires: for oxen, or sheep, or wine, or strong drink, or whatever your heart desires; and there you shall eat in the presence of the LORD your God and rejoice, you and your household.</a:t>
            </a:r>
          </a:p>
        </p:txBody>
      </p:sp>
    </p:spTree>
    <p:extLst>
      <p:ext uri="{BB962C8B-B14F-4D97-AF65-F5344CB8AC3E}">
        <p14:creationId xmlns:p14="http://schemas.microsoft.com/office/powerpoint/2010/main" val="37098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183127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alcohol?</a:t>
            </a:r>
          </a:p>
          <a:p>
            <a:pPr marL="1163638" indent="-571500">
              <a:lnSpc>
                <a:spcPct val="90000"/>
              </a:lnSpc>
              <a:spcBef>
                <a:spcPts val="0"/>
              </a:spcBef>
              <a:spcAft>
                <a:spcPts val="600"/>
              </a:spcAft>
              <a:buFont typeface="Arial" panose="020B0604020202020204" pitchFamily="34" charset="0"/>
              <a:buChar char="•"/>
            </a:pPr>
            <a:r>
              <a:rPr lang="en-US" sz="4000" dirty="0">
                <a:solidFill>
                  <a:prstClr val="white"/>
                </a:solidFill>
                <a:latin typeface="Calibri Light" panose="020F0302020204030204" pitchFamily="34" charset="0"/>
                <a:cs typeface="Calibri Light" panose="020F0302020204030204" pitchFamily="34" charset="0"/>
              </a:rPr>
              <a:t>Some have suggested that these references to wine are actually grape juice or “new wine.”</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E18BA81E-8D50-407F-EFF5-805DEF49DDE1}"/>
              </a:ext>
            </a:extLst>
          </p:cNvPr>
          <p:cNvSpPr>
            <a:spLocks noChangeArrowheads="1"/>
          </p:cNvSpPr>
          <p:nvPr/>
        </p:nvSpPr>
        <p:spPr bwMode="auto">
          <a:xfrm>
            <a:off x="1369268" y="2935287"/>
            <a:ext cx="9453463" cy="98742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3001EB91-AE03-C4DC-3510-1B6178E3F80B}"/>
              </a:ext>
            </a:extLst>
          </p:cNvPr>
          <p:cNvSpPr txBox="1">
            <a:spLocks noChangeArrowheads="1"/>
          </p:cNvSpPr>
          <p:nvPr/>
        </p:nvSpPr>
        <p:spPr bwMode="auto">
          <a:xfrm>
            <a:off x="1400260" y="3065256"/>
            <a:ext cx="9395157" cy="6740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Jesus turned water into wine (John 2).</a:t>
            </a: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4128402"/>
            <a:ext cx="11738810" cy="229366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4238917"/>
            <a:ext cx="11666409" cy="20867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Luke 7:33-34: For John the Baptist came neither eating bread nor drinking wine, and you say, ‘He has a demon.’ The Son of Man came eating and drinking, and you say, ‘Here is a glutton and a drunkard. </a:t>
            </a:r>
          </a:p>
        </p:txBody>
      </p:sp>
      <p:sp>
        <p:nvSpPr>
          <p:cNvPr id="12" name="Rectangle 11">
            <a:extLst>
              <a:ext uri="{FF2B5EF4-FFF2-40B4-BE49-F238E27FC236}">
                <a16:creationId xmlns:a16="http://schemas.microsoft.com/office/drawing/2014/main" xmlns="" id="{BF1E10BA-1288-C6AA-8AA4-2AE7A6B6F80F}"/>
              </a:ext>
            </a:extLst>
          </p:cNvPr>
          <p:cNvSpPr>
            <a:spLocks noChangeArrowheads="1"/>
          </p:cNvSpPr>
          <p:nvPr/>
        </p:nvSpPr>
        <p:spPr bwMode="auto">
          <a:xfrm>
            <a:off x="4655394" y="5796848"/>
            <a:ext cx="7003206" cy="87376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3" name="TextBox 12">
            <a:extLst>
              <a:ext uri="{FF2B5EF4-FFF2-40B4-BE49-F238E27FC236}">
                <a16:creationId xmlns:a16="http://schemas.microsoft.com/office/drawing/2014/main" xmlns="" id="{862FBDE1-6010-A5C9-FCF1-6168F87C2A08}"/>
              </a:ext>
            </a:extLst>
          </p:cNvPr>
          <p:cNvSpPr txBox="1">
            <a:spLocks noChangeArrowheads="1"/>
          </p:cNvSpPr>
          <p:nvPr/>
        </p:nvSpPr>
        <p:spPr bwMode="auto">
          <a:xfrm>
            <a:off x="4671274" y="5926817"/>
            <a:ext cx="6960012" cy="6740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Wine = </a:t>
            </a:r>
            <a:r>
              <a:rPr lang="en-US" sz="4200" i="1" dirty="0" err="1">
                <a:solidFill>
                  <a:prstClr val="white"/>
                </a:solidFill>
                <a:latin typeface="Calibri Light" panose="020F0302020204030204" pitchFamily="34" charset="0"/>
                <a:cs typeface="Calibri Light" panose="020F0302020204030204" pitchFamily="34" charset="0"/>
              </a:rPr>
              <a:t>oinos</a:t>
            </a:r>
            <a:endParaRPr lang="en-US" sz="42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165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t>
            </a:r>
            <a:r>
              <a:rPr lang="en-US" sz="4000" i="1" dirty="0">
                <a:solidFill>
                  <a:prstClr val="white"/>
                </a:solidFill>
                <a:latin typeface="Calibri Light" panose="020F0302020204030204" pitchFamily="34" charset="0"/>
                <a:cs typeface="Calibri Light" panose="020F0302020204030204" pitchFamily="34" charset="0"/>
              </a:rPr>
              <a:t>drunkenness</a:t>
            </a:r>
            <a:r>
              <a:rPr lang="en-US" sz="4000" dirty="0">
                <a:solidFill>
                  <a:prstClr val="white"/>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1746712"/>
            <a:ext cx="11738810" cy="493053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1857227"/>
            <a:ext cx="11666409" cy="408111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Proverbs 23:29-35: Who has anguish? Who has sorrow? Who is always fighting? Who is always complaining? Who has unnecessary bruises? Who has bloodshot eyes? It is the one who spends long hours in the taverns, trying out new drinks. Don’t gaze at the wine, seeing how red it is, how it sparkles in the cup, how smoothly it goes down. For in the end it bites like a poisonous snake; it stings like a viper. Your eyes will see strange sights, and your mind will imagine confusing things…</a:t>
            </a:r>
          </a:p>
        </p:txBody>
      </p:sp>
    </p:spTree>
    <p:extLst>
      <p:ext uri="{BB962C8B-B14F-4D97-AF65-F5344CB8AC3E}">
        <p14:creationId xmlns:p14="http://schemas.microsoft.com/office/powerpoint/2010/main" val="191406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04016"/>
            <a:ext cx="11353800" cy="646331"/>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What does the Bible say about </a:t>
            </a:r>
            <a:r>
              <a:rPr lang="en-US" sz="4000" i="1" dirty="0">
                <a:solidFill>
                  <a:prstClr val="white"/>
                </a:solidFill>
                <a:latin typeface="Calibri Light" panose="020F0302020204030204" pitchFamily="34" charset="0"/>
                <a:cs typeface="Calibri Light" panose="020F0302020204030204" pitchFamily="34" charset="0"/>
              </a:rPr>
              <a:t>drunkenness</a:t>
            </a:r>
            <a:r>
              <a:rPr lang="en-US" sz="4000" dirty="0">
                <a:solidFill>
                  <a:prstClr val="white"/>
                </a:solidFill>
                <a:latin typeface="Calibri Light" panose="020F0302020204030204" pitchFamily="34" charset="0"/>
                <a:cs typeface="Calibri Light" panose="020F0302020204030204" pitchFamily="34" charset="0"/>
              </a:rPr>
              <a:t>?</a:t>
            </a:r>
          </a:p>
        </p:txBody>
      </p:sp>
      <p:sp>
        <p:nvSpPr>
          <p:cNvPr id="8" name="TextBox 7"/>
          <p:cNvSpPr txBox="1"/>
          <p:nvPr/>
        </p:nvSpPr>
        <p:spPr>
          <a:xfrm>
            <a:off x="228600" y="5"/>
            <a:ext cx="1196340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Are Christians allowed to drink?</a:t>
            </a:r>
            <a:endParaRPr kumimoji="0" lang="en-US" sz="6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10" name="Rectangle 9">
            <a:extLst>
              <a:ext uri="{FF2B5EF4-FFF2-40B4-BE49-F238E27FC236}">
                <a16:creationId xmlns:a16="http://schemas.microsoft.com/office/drawing/2014/main" xmlns="" id="{608F3062-EF5F-A5E2-9A34-F36574CABCC0}"/>
              </a:ext>
            </a:extLst>
          </p:cNvPr>
          <p:cNvSpPr>
            <a:spLocks noChangeArrowheads="1"/>
          </p:cNvSpPr>
          <p:nvPr/>
        </p:nvSpPr>
        <p:spPr bwMode="auto">
          <a:xfrm>
            <a:off x="232146" y="1746712"/>
            <a:ext cx="11738810" cy="493053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DEC3D9C6-AA96-910C-8DDD-ACA6F7047091}"/>
              </a:ext>
            </a:extLst>
          </p:cNvPr>
          <p:cNvSpPr txBox="1">
            <a:spLocks noChangeArrowheads="1"/>
          </p:cNvSpPr>
          <p:nvPr/>
        </p:nvSpPr>
        <p:spPr bwMode="auto">
          <a:xfrm>
            <a:off x="277233" y="1857227"/>
            <a:ext cx="11666409" cy="262379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schemeClr val="bg1"/>
                </a:solidFill>
                <a:latin typeface="Calibri Light" panose="020F0302020204030204" pitchFamily="34" charset="0"/>
                <a:cs typeface="Calibri Light" panose="020F0302020204030204" pitchFamily="34" charset="0"/>
              </a:rPr>
              <a:t>Proverbs 23:29-35: You will stagger like a sailor tossed at sea, clinging to a swaying mast. And you will say, “They hit me, but I didn’t feel it. I didn’t even know it when they beat me up. When will I wake up?</a:t>
            </a:r>
          </a:p>
          <a:p>
            <a:pPr marL="0" lvl="1" fontAlgn="auto">
              <a:lnSpc>
                <a:spcPct val="90000"/>
              </a:lnSpc>
              <a:spcBef>
                <a:spcPts val="0"/>
              </a:spcBef>
              <a:spcAft>
                <a:spcPts val="300"/>
              </a:spcAft>
              <a:buSzPct val="100000"/>
              <a:defRP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93471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Widescreen</PresentationFormat>
  <Paragraphs>183</Paragraphs>
  <Slides>42</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ＭＳ Ｐゴシック</vt:lpstr>
      <vt:lpstr>Arial</vt:lpstr>
      <vt:lpstr>Calibri</vt:lpstr>
      <vt:lpstr>Calibri Light</vt:lpstr>
      <vt:lpstr>Cambria</vt:lpstr>
      <vt:lpstr>Century Gothic</vt:lpstr>
      <vt:lpstr>Office Theme</vt:lpstr>
      <vt:lpstr>1_Office Theme</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2022-11-15T22:29:40Z</dcterms:created>
  <dcterms:modified xsi:type="dcterms:W3CDTF">2022-11-15T22:29:50Z</dcterms:modified>
</cp:coreProperties>
</file>