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1"/>
  </p:notesMasterIdLst>
  <p:sldIdLst>
    <p:sldId id="6226" r:id="rId2"/>
    <p:sldId id="6589" r:id="rId3"/>
    <p:sldId id="6620" r:id="rId4"/>
    <p:sldId id="6776" r:id="rId5"/>
    <p:sldId id="6800" r:id="rId6"/>
    <p:sldId id="6778" r:id="rId7"/>
    <p:sldId id="6779" r:id="rId8"/>
    <p:sldId id="6780" r:id="rId9"/>
    <p:sldId id="6781" r:id="rId10"/>
    <p:sldId id="6782" r:id="rId11"/>
    <p:sldId id="6783" r:id="rId12"/>
    <p:sldId id="6784" r:id="rId13"/>
    <p:sldId id="6802" r:id="rId14"/>
    <p:sldId id="6785" r:id="rId15"/>
    <p:sldId id="6798" r:id="rId16"/>
    <p:sldId id="6786" r:id="rId17"/>
    <p:sldId id="6787" r:id="rId18"/>
    <p:sldId id="6788" r:id="rId19"/>
    <p:sldId id="6789" r:id="rId20"/>
    <p:sldId id="6790" r:id="rId21"/>
    <p:sldId id="6791" r:id="rId22"/>
    <p:sldId id="6793" r:id="rId23"/>
    <p:sldId id="6794" r:id="rId24"/>
    <p:sldId id="6769" r:id="rId25"/>
    <p:sldId id="6795" r:id="rId26"/>
    <p:sldId id="6796" r:id="rId27"/>
    <p:sldId id="6772" r:id="rId28"/>
    <p:sldId id="6797" r:id="rId29"/>
    <p:sldId id="677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320D"/>
    <a:srgbClr val="680000"/>
    <a:srgbClr val="6C2008"/>
    <a:srgbClr val="002060"/>
    <a:srgbClr val="004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5E4DDD-C3D6-468B-A1BA-A164473BD1DE}" v="1445" dt="2025-03-10T17:36:26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080" autoAdjust="0"/>
    <p:restoredTop sz="89165" autoAdjust="0"/>
  </p:normalViewPr>
  <p:slideViewPr>
    <p:cSldViewPr snapToGrid="0">
      <p:cViewPr varScale="1">
        <p:scale>
          <a:sx n="58" d="100"/>
          <a:sy n="58" d="100"/>
        </p:scale>
        <p:origin x="68" y="2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A0213-B28A-4CB2-812D-990230FA6FF3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0140-4816-450C-AE2B-F5C59B1DC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8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0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416BCC-EFF9-E6FE-DACF-BE1FAF47C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6C7E4ED-1C00-CF77-B265-22CDABBABE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A5202BF-FBDC-4FC3-2275-E41A591564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C416F2F-C1F6-2742-BDB1-7F6EF67902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785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2F41B1-A694-8333-8ACD-147A7B248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18491A1-522F-2013-8549-F21D03E661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E23C7C29-7769-3F95-625E-B7C9642A5D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5D8529E-290E-62C1-09CD-7F0A4978FD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578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3585F-3AF5-38AD-2E69-F0C0AD629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51A457D-2515-C743-8E7B-ACF8633345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213CA9E-7FB5-273F-CCC2-9CA82C6D2C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6023A09-E0AB-3D81-1F36-7B5899EA0D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264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3585F-3AF5-38AD-2E69-F0C0AD629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51A457D-2515-C743-8E7B-ACF8633345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213CA9E-7FB5-273F-CCC2-9CA82C6D2C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6023A09-E0AB-3D81-1F36-7B5899EA0D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597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631B2-A129-1438-FE77-30FBA639A2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1F026C6-7B18-CAF8-5FBD-BCF929B49D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F6462B0-BFD1-CC03-966E-BE66AD77D0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9D4DCE5-335A-796A-A8BD-710FD8187D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092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EC31F-F26D-C30F-F899-C2D1D3895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7104C85-0217-E089-5203-E1773E6B1A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589935A-D161-9601-2DDA-A06BDEFD7A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B81F06C-C0DD-1BBA-847B-1087A4D832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6598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9AC67-E99C-E1E9-1FAC-23E022F53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281582F-8CBA-0FE7-C34A-6FB1B613C1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BE5B4BD-AE7B-2321-36CD-98095C58EB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29A633F-DFFC-6584-3A72-8A6724EEF1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5221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E26DFA-CD6E-A8B3-7229-5BE3CC078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D5507FF-D6C3-345C-5437-E74F6E942F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DD2890FF-EDB7-B5E4-E48F-06201A52B4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A63E912-E4D9-B8A6-6D3A-E3E6E69090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365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7A6B7-70CB-8A18-27EF-E9F6B3B826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63E4623-E566-C963-F80C-171B2B0722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025E05A-4493-BA7C-F790-AAD52D86EF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B5EDC0C-F80B-9FE3-88EF-C4227DB4E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9035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BB091-9D15-5F32-26A7-BB3F4E734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E967F75-397D-089D-A687-2225B46512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B41DE48-0A23-9DD5-2509-8697064002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06346BE-99D8-BDC7-D0F8-A863D9BE7A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446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CDB32A-75DE-5982-C2D1-38F8C27DD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37A0173-FE6C-7376-CE94-2D5B1CD8C7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289E9447-DCF5-367C-2E8B-DFFB8CA1FB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DE27684-7F8D-F490-6F7B-03CE45177B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057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22EA69-37E0-4F78-997D-517078929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F6E4E7E-51A7-682B-325F-5FAF2529B1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2659EAD2-A18E-779E-E4B2-57DF70A6F1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DE294FB-B53B-EFF8-7A89-9C04FB7BD1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253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47403-53BC-7CFB-FD73-F948B37F35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B86EE6C-4559-09C6-DD37-8C1DE52BB1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69382E5-3C4F-1B90-870A-90B91C2C37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8BCFDEA-08D8-4CB1-6EFD-44C802812E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529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6DEA1-1C7E-9802-1119-AE179D29FF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42C53AF-5D47-1115-B174-6949C0FA2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708FDF9-96D8-132A-4AFB-662F127C79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B693D6B-A74B-5BF2-23F0-5BC40D9078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6402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706DC-5456-41D6-BD28-306E94A8B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E05B3D3-801A-CDB1-24F3-EF763E90A7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92EA7ED-CD20-FF9A-5A7B-686F84265E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2666243-2173-6CCD-8058-B9F035F060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57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2EF4F-9E7E-46AA-87EF-D02D36A6D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6739A3E-415A-12D9-109E-430FF1EEF1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8B5E5A9-E5D8-2AB4-EBCC-F874424E63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A2175D1-AE96-2190-A01A-8A68438DBB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20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3400B8-3176-59A2-CE0C-B9E990C253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0AB18588-5BF1-B8A8-F1F5-F5645E73F7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A7A3D005-DA8A-8503-5F7D-AC497BE6B6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BA056E58-019C-BBB2-B692-E66DE4EFE6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301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3DF5C-E1D2-2A36-70FF-B2BA11EBEC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B2CC147-994D-7704-DE18-F1CB90C36F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EFDA1E76-5FE9-FF96-7682-E54D054B1E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810FA8D-4DD3-6625-DC53-C4C99E32F4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35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05DE8-E5E1-2EC4-1F35-8407EB6A6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1A0AC48-B632-1EE9-F735-ADF3240E37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E929451-79E8-B60C-9FED-372225B37A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F780186-DACE-4CB4-2236-98C18A691B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441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05DE8-E5E1-2EC4-1F35-8407EB6A6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1A0AC48-B632-1EE9-F735-ADF3240E37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E929451-79E8-B60C-9FED-372225B37A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F780186-DACE-4CB4-2236-98C18A691B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42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FFAB2-1972-27DC-7866-F8F75EEC2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6CB1408-B9CD-4711-9934-89D1EB2D72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EDDD9D21-7D57-D68D-46F3-DC40D3B10C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E0B53DF-1579-F1FF-7C13-E452EEA551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265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9B0FC-6C1C-6956-0D30-DB36F4E12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BC8CA11-884A-DD13-2F59-317D5EA00A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D42B46C-7A5A-CC08-1E8F-59E58134AD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BFC85E0-351C-29E7-C3BE-60094F3571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936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203A2-7E65-48C2-E11D-C9DB112CF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047C42D-8690-3EDB-1C37-0D4E070352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57C54B8-67E3-2FCD-B422-C6FD8A47DD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3FE1943-4AA0-4AAA-DEE2-810E9FDEA6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64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11B786-3632-9767-EBB3-07F50F45B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44AA769-FAF7-4AEF-739C-78B04DECD9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2E84F31-3FD3-084B-38DF-4E57F52B47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6C8D98F-D269-6AC0-F4E7-6534EEC218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33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D256C-FC3C-4D68-A0FE-27C1396AD01D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81A1-4845-4BB8-9D43-F6882A9DA1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03881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0AB7-94FF-4A12-87B6-12BF6B060502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5A1C-5711-4518-9FD1-0737E43951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5553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892F-64E3-4E4D-A779-4AC117A7042A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55791-5D71-41CA-ADEF-30150793F3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95807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7800" b="1">
                <a:latin typeface="Perpetua" panose="02020502060401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800">
                <a:latin typeface="Perpetua" panose="02020502060401020303" pitchFamily="18" charset="0"/>
              </a:defRPr>
            </a:lvl1pPr>
            <a:lvl2pPr>
              <a:defRPr sz="3800">
                <a:latin typeface="Perpetua" panose="02020502060401020303" pitchFamily="18" charset="0"/>
              </a:defRPr>
            </a:lvl2pPr>
            <a:lvl3pPr>
              <a:defRPr sz="3500">
                <a:latin typeface="Perpetua" panose="02020502060401020303" pitchFamily="18" charset="0"/>
              </a:defRPr>
            </a:lvl3pPr>
            <a:lvl4pPr>
              <a:defRPr>
                <a:latin typeface="Perpetua" panose="02020502060401020303" pitchFamily="18" charset="0"/>
              </a:defRPr>
            </a:lvl4pPr>
            <a:lvl5pPr>
              <a:defRPr>
                <a:latin typeface="Perpetua" panose="02020502060401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21051-A16A-427C-8899-C35613957D83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BD3AF-902B-469E-A6D9-B77733F4B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656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A3BB-9766-4096-8FE5-15E95B6C98DB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F273-6B82-4A41-B97F-88FABCE2BC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69895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D21A2-18DF-4662-B9EF-CDBC5477518B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5FB5-0516-4E4D-B2B5-A7F094E37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1370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D34-BA4E-4F32-A7BA-3F0CFF91848E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A413-04E4-435A-9179-602D01E89A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21413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B3BF-C193-4091-8F7F-50CA82A7AE6A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6C55-15AA-40E2-96B8-644A4561C1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54681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2AF3-96BB-4DF7-BEED-8CA7EB7663EB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B0B05-6BB4-4AE0-BE15-7EF11E40A1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62583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64FA-08FF-4583-881C-E434C3AA3999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1C39-2802-4575-9D6E-ECDBD10DC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2435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A91D-8149-4669-B53C-738122626FB4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8DB6-7A1E-4948-9F4F-7C73CA98C0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9238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4EC063-737A-4011-A470-CDA529CC06EA}" type="datetimeFigureOut">
              <a:rPr lang="en-US"/>
              <a:pPr>
                <a:defRPr/>
              </a:pPr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25029F-3199-43D2-869F-5577BEC1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860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PROVERBS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880140-7AEB-80C9-15F1-E354BAACE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Knowing God’s Will</a:t>
            </a:r>
          </a:p>
        </p:txBody>
      </p:sp>
    </p:spTree>
    <p:extLst>
      <p:ext uri="{BB962C8B-B14F-4D97-AF65-F5344CB8AC3E}">
        <p14:creationId xmlns:p14="http://schemas.microsoft.com/office/powerpoint/2010/main" val="407644791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3B59DB-C626-7D8E-D749-094D772C93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F0CB7EA-F7FF-781F-A470-069CDA5E6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Psalm 139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1FD4867-8201-81ED-9468-C65BEA4AF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13</a:t>
            </a: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you created my inmost being; you knit me together in my mother’s womb. 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14</a:t>
            </a: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praise you because I am fearfully and wonderfully made; your works are wonderful, I know that full well. </a:t>
            </a:r>
          </a:p>
        </p:txBody>
      </p:sp>
    </p:spTree>
    <p:extLst>
      <p:ext uri="{BB962C8B-B14F-4D97-AF65-F5344CB8AC3E}">
        <p14:creationId xmlns:p14="http://schemas.microsoft.com/office/powerpoint/2010/main" val="37678316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C9987-3099-CAF3-030C-CAFAB497F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1AE58D9-0114-97D0-130C-061B0EBC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Psalm 139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ADE70A4-762C-4133-2FA6-376C2C42E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</a:t>
            </a: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My frame was not hidden from you when I was made in the secret place, when I was woven together in the depths of the earth. 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16</a:t>
            </a: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Your eyes saw my unformed body; all the days ordained for me were written in your book before one of them came to be.</a:t>
            </a:r>
          </a:p>
        </p:txBody>
      </p:sp>
    </p:spTree>
    <p:extLst>
      <p:ext uri="{BB962C8B-B14F-4D97-AF65-F5344CB8AC3E}">
        <p14:creationId xmlns:p14="http://schemas.microsoft.com/office/powerpoint/2010/main" val="41139550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EB053-0785-5255-8B2A-1BACBE20A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414A268-C16F-4B8D-D02D-DFA7BE6A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18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4CD475-0B0A-AD21-5CE0-B53D10B6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heart of the discerning acquires knowledge, for the ears of the wise seek it out.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5D398D-F5EF-732E-F505-7274ECE8F815}"/>
              </a:ext>
            </a:extLst>
          </p:cNvPr>
          <p:cNvSpPr txBox="1"/>
          <p:nvPr/>
        </p:nvSpPr>
        <p:spPr>
          <a:xfrm>
            <a:off x="9596387" y="6101783"/>
            <a:ext cx="2472965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THE BIBLE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C821C3D-2070-C090-0F41-EE6D5E5BAEC3}"/>
              </a:ext>
            </a:extLst>
          </p:cNvPr>
          <p:cNvGrpSpPr/>
          <p:nvPr/>
        </p:nvGrpSpPr>
        <p:grpSpPr>
          <a:xfrm>
            <a:off x="8663985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6E317C-FCD7-D719-A21C-8677E3050FA7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3C2E5DA-3D46-C329-DC64-05C270E51D24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7805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EB053-0785-5255-8B2A-1BACBE20A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414A268-C16F-4B8D-D02D-DFA7BE6A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18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4CD475-0B0A-AD21-5CE0-B53D10B6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heart of the discerning acquires knowledge, for the ears of the wise seek it out.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5D398D-F5EF-732E-F505-7274ECE8F815}"/>
              </a:ext>
            </a:extLst>
          </p:cNvPr>
          <p:cNvSpPr txBox="1"/>
          <p:nvPr/>
        </p:nvSpPr>
        <p:spPr>
          <a:xfrm>
            <a:off x="9596387" y="6101783"/>
            <a:ext cx="2472965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THE BIBLE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C821C3D-2070-C090-0F41-EE6D5E5BAEC3}"/>
              </a:ext>
            </a:extLst>
          </p:cNvPr>
          <p:cNvGrpSpPr/>
          <p:nvPr/>
        </p:nvGrpSpPr>
        <p:grpSpPr>
          <a:xfrm>
            <a:off x="8663985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6E317C-FCD7-D719-A21C-8677E3050FA7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3C2E5DA-3D46-C329-DC64-05C270E51D24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E600D98-1B31-EFE9-AF9A-B91914B64D4F}"/>
              </a:ext>
            </a:extLst>
          </p:cNvPr>
          <p:cNvSpPr txBox="1"/>
          <p:nvPr/>
        </p:nvSpPr>
        <p:spPr>
          <a:xfrm>
            <a:off x="3213232" y="3210554"/>
            <a:ext cx="5765532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Biblical principles can make complex decisions much simpler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658155-B089-2961-D31B-07A5B112AACC}"/>
              </a:ext>
            </a:extLst>
          </p:cNvPr>
          <p:cNvSpPr txBox="1"/>
          <p:nvPr/>
        </p:nvSpPr>
        <p:spPr>
          <a:xfrm>
            <a:off x="882615" y="596556"/>
            <a:ext cx="10426767" cy="2431435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Hebrews 10:24-25 – </a:t>
            </a:r>
            <a:r>
              <a:rPr lang="en-US" sz="3800" baseline="30000" dirty="0">
                <a:latin typeface="Aptos" panose="020B0004020202020204" pitchFamily="34" charset="0"/>
              </a:rPr>
              <a:t>24</a:t>
            </a:r>
            <a:r>
              <a:rPr lang="en-US" sz="3800" dirty="0">
                <a:latin typeface="Aptos" panose="020B0004020202020204" pitchFamily="34" charset="0"/>
              </a:rPr>
              <a:t>consider how we may spur one another on toward love and good deeds, </a:t>
            </a:r>
            <a:r>
              <a:rPr lang="en-US" sz="3800" baseline="30000" dirty="0">
                <a:latin typeface="Aptos" panose="020B0004020202020204" pitchFamily="34" charset="0"/>
              </a:rPr>
              <a:t>25</a:t>
            </a:r>
            <a:r>
              <a:rPr lang="en-US" sz="3800" dirty="0">
                <a:latin typeface="Aptos" panose="020B0004020202020204" pitchFamily="34" charset="0"/>
              </a:rPr>
              <a:t>not giving up meeting together, as some are in the habit of doing, but encouraging one another.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7571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8AFB4-321D-E182-C193-16E83020C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025F53B-CBB7-DDFA-5933-450963CCD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18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EBA6DA8-FF8A-869B-7A8A-05D5077D4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heart of the discerning acquires knowledge, for the ears of the wise seek it out.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293775-92D3-95D1-0BA1-18FF0495051F}"/>
              </a:ext>
            </a:extLst>
          </p:cNvPr>
          <p:cNvSpPr txBox="1"/>
          <p:nvPr/>
        </p:nvSpPr>
        <p:spPr>
          <a:xfrm>
            <a:off x="9596387" y="6101783"/>
            <a:ext cx="2472965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THE BIBLE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474E3CA-9A18-D6A0-C865-C3DA9B8834FE}"/>
              </a:ext>
            </a:extLst>
          </p:cNvPr>
          <p:cNvGrpSpPr/>
          <p:nvPr/>
        </p:nvGrpSpPr>
        <p:grpSpPr>
          <a:xfrm>
            <a:off x="8663985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79CA649-A057-C57A-E74E-C323EC73C0E8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71B90C2-3124-C61B-F379-85C41F3109E4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C1E54EA-C0DF-C73C-9947-CEF8BF1A35BB}"/>
              </a:ext>
            </a:extLst>
          </p:cNvPr>
          <p:cNvSpPr txBox="1"/>
          <p:nvPr/>
        </p:nvSpPr>
        <p:spPr>
          <a:xfrm>
            <a:off x="486008" y="2941630"/>
            <a:ext cx="10426767" cy="3016210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Hebrews 4:12 – </a:t>
            </a:r>
            <a:r>
              <a:rPr lang="en-US" sz="3800" baseline="30000" dirty="0">
                <a:latin typeface="Aptos" panose="020B0004020202020204" pitchFamily="34" charset="0"/>
              </a:rPr>
              <a:t>12</a:t>
            </a:r>
            <a:r>
              <a:rPr lang="en-US" sz="3800" dirty="0">
                <a:latin typeface="Aptos" panose="020B0004020202020204" pitchFamily="34" charset="0"/>
              </a:rPr>
              <a:t>For the word of God is alive and active. Sharper than any double-edged sword, it penetrates even to dividing soul and spirit, joints and marrow; it judges the thoughts and attitudes of the heart.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900383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41DB31-7043-9FED-D631-B70C6523D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E42B36A-F426-DE04-A3A9-A075C1EB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18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39D006-EB25-70BA-1371-B1817B60F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heart of the discerning acquires knowledge, for the ears of the wise </a:t>
            </a:r>
            <a:r>
              <a:rPr lang="en-US" b="1" u="sng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seek it out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F68F5-A26F-E97F-11F3-7FC7176188D5}"/>
              </a:ext>
            </a:extLst>
          </p:cNvPr>
          <p:cNvSpPr txBox="1"/>
          <p:nvPr/>
        </p:nvSpPr>
        <p:spPr>
          <a:xfrm>
            <a:off x="9596387" y="6101783"/>
            <a:ext cx="2472965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THE BIBLE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A285364-4F7B-3364-EAD5-7716DFB4D581}"/>
              </a:ext>
            </a:extLst>
          </p:cNvPr>
          <p:cNvGrpSpPr/>
          <p:nvPr/>
        </p:nvGrpSpPr>
        <p:grpSpPr>
          <a:xfrm>
            <a:off x="8663985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870EB92-9196-637D-FDD4-35683CFE3A55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F9808C7-8A83-26AC-6510-195010EB8B16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3E15629-5023-C5BD-FBD9-82F2540DB7A7}"/>
              </a:ext>
            </a:extLst>
          </p:cNvPr>
          <p:cNvSpPr txBox="1"/>
          <p:nvPr/>
        </p:nvSpPr>
        <p:spPr>
          <a:xfrm>
            <a:off x="3213232" y="3210554"/>
            <a:ext cx="5765532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Do you seek God’s truth?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Or do you tolerate it?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Diminish it?</a:t>
            </a:r>
          </a:p>
        </p:txBody>
      </p:sp>
    </p:spTree>
    <p:extLst>
      <p:ext uri="{BB962C8B-B14F-4D97-AF65-F5344CB8AC3E}">
        <p14:creationId xmlns:p14="http://schemas.microsoft.com/office/powerpoint/2010/main" val="187960088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F0ABE-E0A9-4817-877D-05B39F681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2A364EE-4C2B-7A1A-91AB-562C3C30D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15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F88D472-F981-2636-E079-97DD60AC9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29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LORD is far from the wicked, but he hears the prayer of the righteous.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CD9246-EEB7-C58E-BC4B-666D3BF5955C}"/>
              </a:ext>
            </a:extLst>
          </p:cNvPr>
          <p:cNvSpPr txBox="1"/>
          <p:nvPr/>
        </p:nvSpPr>
        <p:spPr>
          <a:xfrm>
            <a:off x="10087276" y="6101783"/>
            <a:ext cx="1982076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PRAYER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47AE4A3-D75D-B206-6F9B-DF0FE10EE453}"/>
              </a:ext>
            </a:extLst>
          </p:cNvPr>
          <p:cNvGrpSpPr/>
          <p:nvPr/>
        </p:nvGrpSpPr>
        <p:grpSpPr>
          <a:xfrm>
            <a:off x="9125997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87D9853-D62D-C294-EA81-BEF00C956A18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#2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83B3B6C-98A0-4B69-1FCE-BF1021CC3406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A258A13-ECA3-EB2E-C429-E6CEF9249EEE}"/>
              </a:ext>
            </a:extLst>
          </p:cNvPr>
          <p:cNvSpPr txBox="1"/>
          <p:nvPr/>
        </p:nvSpPr>
        <p:spPr>
          <a:xfrm>
            <a:off x="3213234" y="3105370"/>
            <a:ext cx="5765532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Prayer is two-way relating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Be careful to avoid </a:t>
            </a:r>
            <a:br>
              <a:rPr lang="en-US" sz="3800" dirty="0">
                <a:latin typeface="Aptos" panose="020B0004020202020204" pitchFamily="34" charset="0"/>
              </a:rPr>
            </a:br>
            <a:r>
              <a:rPr lang="en-US" sz="3800" dirty="0">
                <a:latin typeface="Aptos" panose="020B0004020202020204" pitchFamily="34" charset="0"/>
              </a:rPr>
              <a:t>mind-reading God</a:t>
            </a:r>
          </a:p>
        </p:txBody>
      </p:sp>
    </p:spTree>
    <p:extLst>
      <p:ext uri="{BB962C8B-B14F-4D97-AF65-F5344CB8AC3E}">
        <p14:creationId xmlns:p14="http://schemas.microsoft.com/office/powerpoint/2010/main" val="5040938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093AE-01F5-6AC4-F8D7-1AFDD2EDCF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E7EF12A-5919-8B27-0D26-A6FEE59BD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15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6BCA12E-6E3C-F9B1-33B3-4FEC6A73D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29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LORD is far from the wicked, but he hears the prayer of the righteous.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6B1B4B-6BF1-2679-A021-10A197407074}"/>
              </a:ext>
            </a:extLst>
          </p:cNvPr>
          <p:cNvSpPr txBox="1"/>
          <p:nvPr/>
        </p:nvSpPr>
        <p:spPr>
          <a:xfrm>
            <a:off x="10087276" y="6101783"/>
            <a:ext cx="1982076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PRAYER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179828A-3B29-673D-AC39-9C28B0C815E4}"/>
              </a:ext>
            </a:extLst>
          </p:cNvPr>
          <p:cNvGrpSpPr/>
          <p:nvPr/>
        </p:nvGrpSpPr>
        <p:grpSpPr>
          <a:xfrm>
            <a:off x="9125997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A1863AD-86A2-2B77-02BD-7A6F602F317E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#2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B3CD9C8-5BA4-EB04-FF8F-E06346D03D15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5355875-F65E-8792-7A42-8D880E5801E3}"/>
              </a:ext>
            </a:extLst>
          </p:cNvPr>
          <p:cNvSpPr txBox="1"/>
          <p:nvPr/>
        </p:nvSpPr>
        <p:spPr>
          <a:xfrm>
            <a:off x="3213234" y="3105370"/>
            <a:ext cx="5765532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Don’t just speak to God – listen to Him</a:t>
            </a:r>
          </a:p>
        </p:txBody>
      </p:sp>
    </p:spTree>
    <p:extLst>
      <p:ext uri="{BB962C8B-B14F-4D97-AF65-F5344CB8AC3E}">
        <p14:creationId xmlns:p14="http://schemas.microsoft.com/office/powerpoint/2010/main" val="3882692048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60E134-392D-CA91-6FCC-879429377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2F7E8FB-BF92-10A9-C8D4-BDFB35C60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8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B96A1CE-DB51-0C41-81D3-77EADEF9D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14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Counsel and sound judgment are mine. I have insight, I have power.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09CAB1-A5A9-28B4-1BE9-00F1DC1D2F02}"/>
              </a:ext>
            </a:extLst>
          </p:cNvPr>
          <p:cNvSpPr txBox="1"/>
          <p:nvPr/>
        </p:nvSpPr>
        <p:spPr>
          <a:xfrm>
            <a:off x="9865895" y="6101783"/>
            <a:ext cx="220345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REASON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5F91B3-2986-2140-8750-9FF323207F6B}"/>
              </a:ext>
            </a:extLst>
          </p:cNvPr>
          <p:cNvGrpSpPr/>
          <p:nvPr/>
        </p:nvGrpSpPr>
        <p:grpSpPr>
          <a:xfrm>
            <a:off x="8923867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977792C-F9F2-FE29-4178-9532F8DD4115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#3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71BB67E-1096-9873-A59E-EC1E41855DDD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9C1AFDF-6484-E195-59E7-008CA9F68A93}"/>
              </a:ext>
            </a:extLst>
          </p:cNvPr>
          <p:cNvSpPr txBox="1"/>
          <p:nvPr/>
        </p:nvSpPr>
        <p:spPr>
          <a:xfrm>
            <a:off x="3026343" y="3143871"/>
            <a:ext cx="6139313" cy="1692771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The NT authors often acted from a well thought out plan </a:t>
            </a:r>
            <a:r>
              <a:rPr lang="en-US" sz="2800" dirty="0">
                <a:latin typeface="Aptos" panose="020B0004020202020204" pitchFamily="34" charset="0"/>
              </a:rPr>
              <a:t>(e.g. 1 Cor. 16:5-9; Rom. 15:19-25,32)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40859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9A7F2C-953A-83A4-EECB-7D9CC8C106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EE1A911-A656-096B-CD29-4DA213AEC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8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4CA6FD8-B236-ACA7-3D84-B40077B1E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14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Counsel and sound judgment are mine. I have insight, I have power.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449DBE-2ED3-BBCD-CE8A-8E3483AA2ACF}"/>
              </a:ext>
            </a:extLst>
          </p:cNvPr>
          <p:cNvSpPr txBox="1"/>
          <p:nvPr/>
        </p:nvSpPr>
        <p:spPr>
          <a:xfrm>
            <a:off x="9865895" y="6101783"/>
            <a:ext cx="220345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REASON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33C42CE-9BB2-2442-5729-9FB8BF582E87}"/>
              </a:ext>
            </a:extLst>
          </p:cNvPr>
          <p:cNvGrpSpPr/>
          <p:nvPr/>
        </p:nvGrpSpPr>
        <p:grpSpPr>
          <a:xfrm>
            <a:off x="8923867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7961013-79A0-6E42-94ED-FC1BBC294D44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#3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A92E240-7DA7-6533-265C-F3D1CE3F1D3D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D4E4062-C158-50EA-CF86-F29457CBE43D}"/>
              </a:ext>
            </a:extLst>
          </p:cNvPr>
          <p:cNvSpPr txBox="1"/>
          <p:nvPr/>
        </p:nvSpPr>
        <p:spPr>
          <a:xfrm>
            <a:off x="3026343" y="3143871"/>
            <a:ext cx="6139313" cy="1692771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But we need to be open to God saying otherwise </a:t>
            </a:r>
            <a:br>
              <a:rPr lang="en-US" sz="3800" dirty="0">
                <a:latin typeface="Aptos" panose="020B0004020202020204" pitchFamily="34" charset="0"/>
              </a:rPr>
            </a:br>
            <a:r>
              <a:rPr lang="en-US" sz="2800" dirty="0">
                <a:latin typeface="Aptos" panose="020B0004020202020204" pitchFamily="34" charset="0"/>
              </a:rPr>
              <a:t>(e.g. Acts 8)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22624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2F08F-2095-4ECD-BEB5-71F405F67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CB37025-4E01-6B11-B3DB-10AFC540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Proverbs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51BE050-2143-240B-4FD1-686E50019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Ever been lost?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We may know what we want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We may have an idea of how to get there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But many of us are hopelessly lost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We need to ask for help! </a:t>
            </a:r>
          </a:p>
        </p:txBody>
      </p:sp>
    </p:spTree>
    <p:extLst>
      <p:ext uri="{BB962C8B-B14F-4D97-AF65-F5344CB8AC3E}">
        <p14:creationId xmlns:p14="http://schemas.microsoft.com/office/powerpoint/2010/main" val="9892749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8443C-2AD9-B7C9-087D-E7678EC85D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0B6A3DE-7914-C733-3CA4-624CB446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8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80CD439-11D0-696D-2589-27C6F2398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14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Counsel and sound judgment are mine. I have insight, I have power.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F0C7F9-7984-9FB6-7E91-434D38C37089}"/>
              </a:ext>
            </a:extLst>
          </p:cNvPr>
          <p:cNvSpPr txBox="1"/>
          <p:nvPr/>
        </p:nvSpPr>
        <p:spPr>
          <a:xfrm>
            <a:off x="9865895" y="6101783"/>
            <a:ext cx="220345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REASON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75C64DC-3EDE-C40F-3A79-4A9B775D58B8}"/>
              </a:ext>
            </a:extLst>
          </p:cNvPr>
          <p:cNvGrpSpPr/>
          <p:nvPr/>
        </p:nvGrpSpPr>
        <p:grpSpPr>
          <a:xfrm>
            <a:off x="8923867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D14C308-C79B-3CEA-C237-15E2C2AAC98A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#3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F2A8FB1-8C4F-4BF4-BE52-DF1B3C84CE4E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B421672-C436-BFEB-1EC3-CFCE82F1AD0E}"/>
              </a:ext>
            </a:extLst>
          </p:cNvPr>
          <p:cNvSpPr txBox="1"/>
          <p:nvPr/>
        </p:nvSpPr>
        <p:spPr>
          <a:xfrm>
            <a:off x="3026343" y="3143871"/>
            <a:ext cx="6139313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Try making a pros/cons list with Scripture</a:t>
            </a:r>
          </a:p>
        </p:txBody>
      </p:sp>
    </p:spTree>
    <p:extLst>
      <p:ext uri="{BB962C8B-B14F-4D97-AF65-F5344CB8AC3E}">
        <p14:creationId xmlns:p14="http://schemas.microsoft.com/office/powerpoint/2010/main" val="51873147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105396-050A-DC97-B94A-4E5EC2649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25A1359-A794-FD97-6F37-3F21B3EE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1289F1-AF13-0418-0BBA-E7402C6B2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11:14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lack of guidance a nation falls, but victory is won through many advisers.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12:15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way of fools seems right to them, but the wise listen to advice.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15:22</a:t>
            </a: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Plans fail for lack of counsel, but with many advisers they succeed. 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B4ABA4-26B4-82CF-6DC4-0BF75C58C636}"/>
              </a:ext>
            </a:extLst>
          </p:cNvPr>
          <p:cNvSpPr txBox="1"/>
          <p:nvPr/>
        </p:nvSpPr>
        <p:spPr>
          <a:xfrm>
            <a:off x="8152599" y="6101783"/>
            <a:ext cx="3916754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MATURE ADVICE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85495A0-F231-9EBD-C903-90ACAB23C723}"/>
              </a:ext>
            </a:extLst>
          </p:cNvPr>
          <p:cNvGrpSpPr/>
          <p:nvPr/>
        </p:nvGrpSpPr>
        <p:grpSpPr>
          <a:xfrm>
            <a:off x="7191314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2B76B0D-3422-6BC7-168A-9DCD51F9EADD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#4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0FD32BE-422E-9C59-0B60-F9801E2E131A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0975EAE-D18F-7301-1895-D5CF10CA2DE7}"/>
              </a:ext>
            </a:extLst>
          </p:cNvPr>
          <p:cNvSpPr txBox="1"/>
          <p:nvPr/>
        </p:nvSpPr>
        <p:spPr>
          <a:xfrm>
            <a:off x="2210906" y="5302197"/>
            <a:ext cx="6029522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If you want an echo chamber, don’t bother asking</a:t>
            </a:r>
          </a:p>
        </p:txBody>
      </p:sp>
    </p:spTree>
    <p:extLst>
      <p:ext uri="{BB962C8B-B14F-4D97-AF65-F5344CB8AC3E}">
        <p14:creationId xmlns:p14="http://schemas.microsoft.com/office/powerpoint/2010/main" val="14984291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7C4669-59D2-F297-2743-55E3DCF59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5163ADC-6D4F-0883-B03A-5E6827D0B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F0D55DB-3A2C-8E06-82A1-BB32811EB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11:14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lack of guidance a nation falls, but victory is won through many advisers.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12:15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way of fools seems right to them, but the wise listen to advice.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15:22</a:t>
            </a: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Plans fail for lack of counsel, but with many advisers they succeed. 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A64F59-B6D3-23C8-1119-9873547D070A}"/>
              </a:ext>
            </a:extLst>
          </p:cNvPr>
          <p:cNvSpPr txBox="1"/>
          <p:nvPr/>
        </p:nvSpPr>
        <p:spPr>
          <a:xfrm>
            <a:off x="8152599" y="6101783"/>
            <a:ext cx="3916754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MATURE ADVICE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D98A05A-ADB4-AF60-51CD-7295F88128B7}"/>
              </a:ext>
            </a:extLst>
          </p:cNvPr>
          <p:cNvGrpSpPr/>
          <p:nvPr/>
        </p:nvGrpSpPr>
        <p:grpSpPr>
          <a:xfrm>
            <a:off x="7191314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EF0EF1B-5DD7-0F53-A835-8BE759F713A6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#4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E13B636-DD50-860C-650B-C6C919CDCC26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2113454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E8B288-F08A-8F18-D7A9-64DAEA24F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A745C48-0E1E-CA3A-D9E2-EBCBEDC68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Psalm 37 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6D66A29-00D8-C5E0-8D4A-219022B36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Take delight in the LORD, and he will give you the desires of your heart.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AF3A8D-6998-9C7C-F6F1-3054030DDE11}"/>
              </a:ext>
            </a:extLst>
          </p:cNvPr>
          <p:cNvSpPr txBox="1"/>
          <p:nvPr/>
        </p:nvSpPr>
        <p:spPr>
          <a:xfrm>
            <a:off x="7729086" y="6101783"/>
            <a:ext cx="434026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PERSONAL DESIRE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ECC6FA8-4CBE-8479-C009-EC56A82F9E4B}"/>
              </a:ext>
            </a:extLst>
          </p:cNvPr>
          <p:cNvGrpSpPr/>
          <p:nvPr/>
        </p:nvGrpSpPr>
        <p:grpSpPr>
          <a:xfrm>
            <a:off x="6796680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04103CA-F4D6-EAE4-1F4D-8E0D42F695AE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#5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D4E85F-EA87-9715-F32F-1EFB74712F40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94048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48A51-A550-4D3B-0236-F686544650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651CE44F-44AA-73EF-FE03-89A19CDDA9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9061AD-3067-8D77-DC15-E69707A90E7F}"/>
              </a:ext>
            </a:extLst>
          </p:cNvPr>
          <p:cNvSpPr txBox="1"/>
          <p:nvPr/>
        </p:nvSpPr>
        <p:spPr>
          <a:xfrm>
            <a:off x="1317170" y="268056"/>
            <a:ext cx="7001882" cy="126188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It would seem that Our Lord finds our desires not too strong, but too weak.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7C2821-2212-B9B3-A36A-A1E2BC465A0F}"/>
              </a:ext>
            </a:extLst>
          </p:cNvPr>
          <p:cNvSpPr txBox="1"/>
          <p:nvPr/>
        </p:nvSpPr>
        <p:spPr>
          <a:xfrm>
            <a:off x="8851113" y="4599373"/>
            <a:ext cx="3340888" cy="150810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CS Lewis</a:t>
            </a:r>
            <a:endParaRPr lang="en-US" sz="3200" i="1" dirty="0">
              <a:latin typeface="Perpetua" panose="02020502060401020303" pitchFamily="18" charset="0"/>
            </a:endParaRPr>
          </a:p>
          <a:p>
            <a:r>
              <a:rPr lang="en-US" sz="32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3200" i="1" dirty="0">
                <a:latin typeface="Perpetua" panose="02020502060401020303" pitchFamily="18" charset="0"/>
              </a:rPr>
              <a:t>The Weight of Glory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1690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2D1B26-4E13-12BF-AEC1-C8EC61655B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CE8EC6FB-982C-88BB-8203-DDDB1375A0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99D83C-AE9E-C0AC-0E1E-987D55CEAA5C}"/>
              </a:ext>
            </a:extLst>
          </p:cNvPr>
          <p:cNvSpPr txBox="1"/>
          <p:nvPr/>
        </p:nvSpPr>
        <p:spPr>
          <a:xfrm>
            <a:off x="1317170" y="268056"/>
            <a:ext cx="7001882" cy="594008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We are half-hearted creatures, fooling about with drink and sex and ambition when infinite joy is offered us,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like an ignorant child who wants to go on making mud pies in a slum because he cannot imagine what is meant by the offer of a holiday at the sea.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We are far too easily pleased.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3079EE-69B1-F04F-3487-9CC8676D26B4}"/>
              </a:ext>
            </a:extLst>
          </p:cNvPr>
          <p:cNvSpPr txBox="1"/>
          <p:nvPr/>
        </p:nvSpPr>
        <p:spPr>
          <a:xfrm>
            <a:off x="8851113" y="4599373"/>
            <a:ext cx="3340888" cy="150810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CS Lewis</a:t>
            </a:r>
            <a:endParaRPr lang="en-US" sz="3200" i="1" dirty="0">
              <a:latin typeface="Perpetua" panose="02020502060401020303" pitchFamily="18" charset="0"/>
            </a:endParaRPr>
          </a:p>
          <a:p>
            <a:r>
              <a:rPr lang="en-US" sz="32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3200" i="1" dirty="0">
                <a:latin typeface="Perpetua" panose="02020502060401020303" pitchFamily="18" charset="0"/>
              </a:rPr>
              <a:t>The Weight of Glory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15810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EC05A-B1F5-79FD-1929-E36F40886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E61E210-EED9-1E35-6221-5808936AE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Prohibitive Attitudes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C5EA5E7-AFB3-CD38-EEF4-6340BC10B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marR="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“God’s will is the same for every Christian”</a:t>
            </a:r>
          </a:p>
          <a:p>
            <a:pPr marL="742950" marR="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“God will work things out no matter what I do”</a:t>
            </a:r>
          </a:p>
          <a:p>
            <a:pPr marL="742950" marR="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“I just really feel like this is the right decision for me”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7E4BF8-E32C-94EB-907C-6645809A2F05}"/>
              </a:ext>
            </a:extLst>
          </p:cNvPr>
          <p:cNvSpPr txBox="1"/>
          <p:nvPr/>
        </p:nvSpPr>
        <p:spPr>
          <a:xfrm>
            <a:off x="882616" y="4148278"/>
            <a:ext cx="10426767" cy="1261884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Jeremiah 17:9 – </a:t>
            </a:r>
            <a:r>
              <a:rPr lang="en-US" sz="3800" baseline="30000" dirty="0">
                <a:latin typeface="Aptos" panose="020B0004020202020204" pitchFamily="34" charset="0"/>
              </a:rPr>
              <a:t>9</a:t>
            </a:r>
            <a:r>
              <a:rPr lang="en-US" sz="3800" dirty="0">
                <a:latin typeface="Aptos" panose="020B0004020202020204" pitchFamily="34" charset="0"/>
              </a:rPr>
              <a:t>The heart is deceitful above all things and beyond cure. Who can understand it?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1069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AFD03-2BAE-A08D-DAD3-2E65DBF023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82666-9A8E-A014-1D19-749CF3C73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9D75E-F53A-B710-6265-1530A59B9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of us are lost</a:t>
            </a:r>
          </a:p>
          <a:p>
            <a:pPr lvl="1"/>
            <a:r>
              <a:rPr lang="en-US" dirty="0"/>
              <a:t>We need to just have the humility to stop and ask for help</a:t>
            </a:r>
          </a:p>
          <a:p>
            <a:pPr lvl="1"/>
            <a:r>
              <a:rPr lang="en-US" dirty="0"/>
              <a:t>Don’t subject some of the most important decisions of your life to feelings or random chance! </a:t>
            </a:r>
          </a:p>
        </p:txBody>
      </p:sp>
    </p:spTree>
    <p:extLst>
      <p:ext uri="{BB962C8B-B14F-4D97-AF65-F5344CB8AC3E}">
        <p14:creationId xmlns:p14="http://schemas.microsoft.com/office/powerpoint/2010/main" val="1314645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7F265-150A-0F4A-0B30-E5A582DD9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7ECCF-05D3-9FC1-9326-4E8C44B17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112F1-1BE2-61B8-13C8-6051EFD38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of us are lost</a:t>
            </a:r>
          </a:p>
          <a:p>
            <a:r>
              <a:rPr lang="en-US" dirty="0"/>
              <a:t>Proverbs 16:3 – </a:t>
            </a:r>
            <a:r>
              <a:rPr lang="en-US" baseline="30000" dirty="0"/>
              <a:t>3</a:t>
            </a:r>
            <a:r>
              <a:rPr lang="en-US" dirty="0"/>
              <a:t>Commit to the LORD whatever you do, and he will establish your plans. </a:t>
            </a:r>
          </a:p>
          <a:p>
            <a:pPr lvl="1"/>
            <a:r>
              <a:rPr lang="en-US" dirty="0"/>
              <a:t>It’s more than </a:t>
            </a:r>
            <a:r>
              <a:rPr lang="en-US" i="1" dirty="0"/>
              <a:t>knowing</a:t>
            </a:r>
            <a:r>
              <a:rPr lang="en-US" dirty="0"/>
              <a:t> God’s will</a:t>
            </a:r>
          </a:p>
          <a:p>
            <a:pPr lvl="1"/>
            <a:r>
              <a:rPr lang="en-US" dirty="0"/>
              <a:t>It’s </a:t>
            </a:r>
            <a:r>
              <a:rPr lang="en-US" i="1" dirty="0"/>
              <a:t>following</a:t>
            </a:r>
            <a:r>
              <a:rPr lang="en-US" dirty="0"/>
              <a:t> God’s will</a:t>
            </a:r>
          </a:p>
        </p:txBody>
      </p:sp>
    </p:spTree>
    <p:extLst>
      <p:ext uri="{BB962C8B-B14F-4D97-AF65-F5344CB8AC3E}">
        <p14:creationId xmlns:p14="http://schemas.microsoft.com/office/powerpoint/2010/main" val="205959988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16C5D2-CEA8-3CB9-306D-639591FE31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1A03942-6253-20B0-9D5F-6028785B1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PROVERBS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3C6EED-9B7D-DB40-7B5F-82EA147F2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Knowing God’s Will</a:t>
            </a:r>
          </a:p>
        </p:txBody>
      </p:sp>
    </p:spTree>
    <p:extLst>
      <p:ext uri="{BB962C8B-B14F-4D97-AF65-F5344CB8AC3E}">
        <p14:creationId xmlns:p14="http://schemas.microsoft.com/office/powerpoint/2010/main" val="3413380197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96858-F676-D66F-A279-6817C4AA0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4568B6B-F7C3-FBC9-A289-62AA8F53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Proverbs 3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D14E55E-9830-4CB9-2BB9-838C7871E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Trust in the LORD with all your heart and lean not on your own understanding; </a:t>
            </a:r>
          </a:p>
          <a:p>
            <a:pPr marL="0" indent="0">
              <a:buNone/>
            </a:pPr>
            <a:r>
              <a:rPr lang="en-US" baseline="30000" dirty="0"/>
              <a:t>6</a:t>
            </a:r>
            <a:r>
              <a:rPr lang="en-US" dirty="0"/>
              <a:t>in all your ways submit to him, and he will make your paths straight.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6D1C9A-0985-468B-B114-D897A03E9E45}"/>
              </a:ext>
            </a:extLst>
          </p:cNvPr>
          <p:cNvSpPr txBox="1"/>
          <p:nvPr/>
        </p:nvSpPr>
        <p:spPr>
          <a:xfrm>
            <a:off x="3213234" y="3995915"/>
            <a:ext cx="5765532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How do I learn God’s will for my life?</a:t>
            </a:r>
          </a:p>
        </p:txBody>
      </p:sp>
    </p:spTree>
    <p:extLst>
      <p:ext uri="{BB962C8B-B14F-4D97-AF65-F5344CB8AC3E}">
        <p14:creationId xmlns:p14="http://schemas.microsoft.com/office/powerpoint/2010/main" val="271025014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3FC97-1237-0622-89F2-B3DF0E831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EE4CF6B-507F-AADA-68D3-16B7601F0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Proverbs 20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63F23E6-57AC-9BAE-13FB-1AB4386E6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24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 person’s steps are directed by the LORD. How then can anyone understand their own way?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3348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3FC97-1237-0622-89F2-B3DF0E831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EE4CF6B-507F-AADA-68D3-16B7601F0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Proverbs 20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63F23E6-57AC-9BAE-13FB-1AB4386E6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24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 person’s steps are directed by the LORD. How then can anyone understand their own way?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4B29D8-9A06-1EB4-4F27-FB650A59267A}"/>
              </a:ext>
            </a:extLst>
          </p:cNvPr>
          <p:cNvSpPr txBox="1"/>
          <p:nvPr/>
        </p:nvSpPr>
        <p:spPr>
          <a:xfrm>
            <a:off x="783464" y="4042081"/>
            <a:ext cx="10426767" cy="2431435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Ephesians 2:10 – </a:t>
            </a:r>
            <a:r>
              <a:rPr lang="en-US" sz="3800" baseline="30000" dirty="0">
                <a:latin typeface="Aptos" panose="020B0004020202020204" pitchFamily="34" charset="0"/>
              </a:rPr>
              <a:t>10</a:t>
            </a:r>
            <a:r>
              <a:rPr lang="en-US" sz="3800" dirty="0">
                <a:latin typeface="Aptos" panose="020B0004020202020204" pitchFamily="34" charset="0"/>
              </a:rPr>
              <a:t>For we are God’s masterpiece. He has created us anew in Christ Jesus, so we can do the good things he planned for us long ago. 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A84696-040C-A013-FDC2-B991E664EFF4}"/>
              </a:ext>
            </a:extLst>
          </p:cNvPr>
          <p:cNvSpPr txBox="1"/>
          <p:nvPr/>
        </p:nvSpPr>
        <p:spPr>
          <a:xfrm>
            <a:off x="2992896" y="1812256"/>
            <a:ext cx="5765532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God has a plan for </a:t>
            </a:r>
            <a:r>
              <a:rPr lang="en-US" sz="3800" b="1" dirty="0">
                <a:latin typeface="Aptos" panose="020B0004020202020204" pitchFamily="34" charset="0"/>
              </a:rPr>
              <a:t>you</a:t>
            </a:r>
            <a:r>
              <a:rPr lang="en-US" sz="3800" dirty="0">
                <a:latin typeface="Aptos" panose="020B0004020202020204" pitchFamily="34" charset="0"/>
              </a:rPr>
              <a:t>!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But you don’t have to follow it</a:t>
            </a:r>
          </a:p>
        </p:txBody>
      </p:sp>
    </p:spTree>
    <p:extLst>
      <p:ext uri="{BB962C8B-B14F-4D97-AF65-F5344CB8AC3E}">
        <p14:creationId xmlns:p14="http://schemas.microsoft.com/office/powerpoint/2010/main" val="102860544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build="allAtOnce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4BC1C-3CAD-9299-1035-743B4DFF11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74A3300-C826-E3EB-263A-0963CFDAB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Proverbs </a:t>
            </a:r>
            <a:r>
              <a:rPr lang="en-US" altLang="en-US" sz="7500" dirty="0"/>
              <a:t>19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FAE54F-64A2-569A-7D91-70BB70C34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21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Many are the plans in a person’s heart, but it is the LORD’s purpose that prevails.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28ADE7-DD5B-27D4-7397-23037C58C2D7}"/>
              </a:ext>
            </a:extLst>
          </p:cNvPr>
          <p:cNvSpPr txBox="1"/>
          <p:nvPr/>
        </p:nvSpPr>
        <p:spPr>
          <a:xfrm>
            <a:off x="3213233" y="3721387"/>
            <a:ext cx="5765532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Many aspects of God’s will are clear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But some very important decisions are not</a:t>
            </a:r>
          </a:p>
        </p:txBody>
      </p:sp>
    </p:spTree>
    <p:extLst>
      <p:ext uri="{BB962C8B-B14F-4D97-AF65-F5344CB8AC3E}">
        <p14:creationId xmlns:p14="http://schemas.microsoft.com/office/powerpoint/2010/main" val="11121346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53450-3B09-6738-4AC1-B8FCF175A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359CFE2-8A70-6DB8-A954-A319C9E2D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Complex Decisions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E6F1DED-5E8E-8FAF-B178-A012BE589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r>
              <a:rPr lang="en-US" dirty="0"/>
              <a:t>Where should I live?</a:t>
            </a:r>
          </a:p>
          <a:p>
            <a:r>
              <a:rPr lang="en-US" dirty="0"/>
              <a:t>What major should I get? What career should I pursue? Which job should I take?</a:t>
            </a:r>
          </a:p>
          <a:p>
            <a:r>
              <a:rPr lang="en-US" dirty="0"/>
              <a:t>Who should I date?</a:t>
            </a:r>
          </a:p>
          <a:p>
            <a:r>
              <a:rPr lang="en-US" dirty="0"/>
              <a:t>Should I marry my significant other?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3112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4627E-1E25-8D24-107C-AF42914B5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F57D894-09E0-5E5A-9509-8894B0176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Proverbs 3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C2B8A49-F78E-A428-B3CF-C88241315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Trust in the LORD with all your heart and lean not on your own understanding; </a:t>
            </a:r>
          </a:p>
          <a:p>
            <a:pPr marL="0" indent="0">
              <a:buNone/>
            </a:pPr>
            <a:r>
              <a:rPr lang="en-US" baseline="30000" dirty="0"/>
              <a:t>6</a:t>
            </a:r>
            <a:r>
              <a:rPr lang="en-US" dirty="0"/>
              <a:t>in all your ways submit to him, and he will make your paths straight.</a:t>
            </a:r>
          </a:p>
        </p:txBody>
      </p:sp>
    </p:spTree>
    <p:extLst>
      <p:ext uri="{BB962C8B-B14F-4D97-AF65-F5344CB8AC3E}">
        <p14:creationId xmlns:p14="http://schemas.microsoft.com/office/powerpoint/2010/main" val="397052119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C24E9-C03C-82CA-8F10-D43EDE4A8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7D57684-EC7E-8572-88B1-D18F12460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Proverbs 3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AD947B-178D-C97E-8B65-B94A6363B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5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Trust in the LORD with all your heart and </a:t>
            </a:r>
            <a:r>
              <a:rPr lang="en-US" dirty="0"/>
              <a:t>lean not on your own understanding; </a:t>
            </a:r>
          </a:p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6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in all your ways submit to him, and he will make your paths straight.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CCDC81-D79C-91C7-4241-B422DB6B5556}"/>
              </a:ext>
            </a:extLst>
          </p:cNvPr>
          <p:cNvSpPr txBox="1"/>
          <p:nvPr/>
        </p:nvSpPr>
        <p:spPr>
          <a:xfrm>
            <a:off x="882616" y="4304899"/>
            <a:ext cx="10426767" cy="1261884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Proverbs 14:12 – </a:t>
            </a:r>
            <a:r>
              <a:rPr lang="en-US" sz="3800" baseline="30000" dirty="0">
                <a:latin typeface="Aptos" panose="020B0004020202020204" pitchFamily="34" charset="0"/>
              </a:rPr>
              <a:t>12</a:t>
            </a:r>
            <a:r>
              <a:rPr lang="en-US" sz="3800" dirty="0">
                <a:latin typeface="Aptos" panose="020B0004020202020204" pitchFamily="34" charset="0"/>
              </a:rPr>
              <a:t>There is a way which seems right to a man, but its end is the way of death.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36442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/>
        </a:solidFill>
        <a:ln w="25400"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wrap="square" rtlCol="0">
        <a:spAutoFit/>
      </a:bodyPr>
      <a:lstStyle>
        <a:defPPr algn="l">
          <a:defRPr sz="3800" dirty="0">
            <a:latin typeface="Perpetua" panose="02020502060401020303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1185</Words>
  <Application>Microsoft Office PowerPoint</Application>
  <PresentationFormat>Widescreen</PresentationFormat>
  <Paragraphs>159</Paragraphs>
  <Slides>29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AngsanaUPC</vt:lpstr>
      <vt:lpstr>Aptos</vt:lpstr>
      <vt:lpstr>Arial</vt:lpstr>
      <vt:lpstr>Avenir Next LT Pro</vt:lpstr>
      <vt:lpstr>Calibri</vt:lpstr>
      <vt:lpstr>Haettenschweiler</vt:lpstr>
      <vt:lpstr>Perpetua</vt:lpstr>
      <vt:lpstr>Times New Roman</vt:lpstr>
      <vt:lpstr>1_Office Theme</vt:lpstr>
      <vt:lpstr>PROVERBS</vt:lpstr>
      <vt:lpstr>Proverbs</vt:lpstr>
      <vt:lpstr>Proverbs 3</vt:lpstr>
      <vt:lpstr>Proverbs 20</vt:lpstr>
      <vt:lpstr>Proverbs 20</vt:lpstr>
      <vt:lpstr>Proverbs 19</vt:lpstr>
      <vt:lpstr>Complex Decisions</vt:lpstr>
      <vt:lpstr>Proverbs 3</vt:lpstr>
      <vt:lpstr>Proverbs 3</vt:lpstr>
      <vt:lpstr>Psalm 139</vt:lpstr>
      <vt:lpstr>Psalm 139</vt:lpstr>
      <vt:lpstr>Proverbs 18</vt:lpstr>
      <vt:lpstr>Proverbs 18</vt:lpstr>
      <vt:lpstr>Proverbs 18</vt:lpstr>
      <vt:lpstr>Proverbs 18</vt:lpstr>
      <vt:lpstr>Proverbs 15</vt:lpstr>
      <vt:lpstr>Proverbs 15</vt:lpstr>
      <vt:lpstr>Proverbs 8</vt:lpstr>
      <vt:lpstr>Proverbs 8</vt:lpstr>
      <vt:lpstr>Proverbs 8</vt:lpstr>
      <vt:lpstr>Proverbs </vt:lpstr>
      <vt:lpstr>Proverbs </vt:lpstr>
      <vt:lpstr>Psalm 37 </vt:lpstr>
      <vt:lpstr>PowerPoint Presentation</vt:lpstr>
      <vt:lpstr>PowerPoint Presentation</vt:lpstr>
      <vt:lpstr>Prohibitive Attitudes</vt:lpstr>
      <vt:lpstr>Conclusions</vt:lpstr>
      <vt:lpstr>Conclusions</vt:lpstr>
      <vt:lpstr>PROVERBS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2025-03-17T16:55:20Z</dcterms:created>
  <dcterms:modified xsi:type="dcterms:W3CDTF">2025-03-17T17:37:22Z</dcterms:modified>
</cp:coreProperties>
</file>