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56"/>
  </p:notesMasterIdLst>
  <p:sldIdLst>
    <p:sldId id="1561" r:id="rId3"/>
    <p:sldId id="1871" r:id="rId4"/>
    <p:sldId id="2849" r:id="rId5"/>
    <p:sldId id="2798" r:id="rId6"/>
    <p:sldId id="2738" r:id="rId7"/>
    <p:sldId id="2848" r:id="rId8"/>
    <p:sldId id="2741" r:id="rId9"/>
    <p:sldId id="2850" r:id="rId10"/>
    <p:sldId id="2737" r:id="rId11"/>
    <p:sldId id="2809" r:id="rId12"/>
    <p:sldId id="2810" r:id="rId13"/>
    <p:sldId id="2742" r:id="rId14"/>
    <p:sldId id="2743" r:id="rId15"/>
    <p:sldId id="2744" r:id="rId16"/>
    <p:sldId id="2833" r:id="rId17"/>
    <p:sldId id="2745" r:id="rId18"/>
    <p:sldId id="2811" r:id="rId19"/>
    <p:sldId id="2851" r:id="rId20"/>
    <p:sldId id="2835" r:id="rId21"/>
    <p:sldId id="2837" r:id="rId22"/>
    <p:sldId id="2836" r:id="rId23"/>
    <p:sldId id="2808" r:id="rId24"/>
    <p:sldId id="2747" r:id="rId25"/>
    <p:sldId id="2839" r:id="rId26"/>
    <p:sldId id="2748" r:id="rId27"/>
    <p:sldId id="2749" r:id="rId28"/>
    <p:sldId id="2838" r:id="rId29"/>
    <p:sldId id="2816" r:id="rId30"/>
    <p:sldId id="2853" r:id="rId31"/>
    <p:sldId id="2852" r:id="rId32"/>
    <p:sldId id="2817" r:id="rId33"/>
    <p:sldId id="2818" r:id="rId34"/>
    <p:sldId id="2819" r:id="rId35"/>
    <p:sldId id="2844" r:id="rId36"/>
    <p:sldId id="2828" r:id="rId37"/>
    <p:sldId id="2813" r:id="rId38"/>
    <p:sldId id="2797" r:id="rId39"/>
    <p:sldId id="2845" r:id="rId40"/>
    <p:sldId id="2846" r:id="rId41"/>
    <p:sldId id="2796" r:id="rId42"/>
    <p:sldId id="2752" r:id="rId43"/>
    <p:sldId id="2754" r:id="rId44"/>
    <p:sldId id="2755" r:id="rId45"/>
    <p:sldId id="2756" r:id="rId46"/>
    <p:sldId id="2757" r:id="rId47"/>
    <p:sldId id="2758" r:id="rId48"/>
    <p:sldId id="2807" r:id="rId49"/>
    <p:sldId id="2761" r:id="rId50"/>
    <p:sldId id="2762" r:id="rId51"/>
    <p:sldId id="2763" r:id="rId52"/>
    <p:sldId id="2829" r:id="rId53"/>
    <p:sldId id="2847" r:id="rId54"/>
    <p:sldId id="189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EB6"/>
    <a:srgbClr val="C38787"/>
    <a:srgbClr val="6A959E"/>
    <a:srgbClr val="6C9EA8"/>
    <a:srgbClr val="BEDEE2"/>
    <a:srgbClr val="9ECFDA"/>
    <a:srgbClr val="80A1B2"/>
    <a:srgbClr val="344B56"/>
    <a:srgbClr val="A2C4CE"/>
    <a:srgbClr val="A4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59B1B-A766-499C-B5D6-8929EF491DD6}" v="267" dt="2024-05-02T20:10:50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529" autoAdjust="0"/>
    <p:restoredTop sz="86013" autoAdjust="0"/>
  </p:normalViewPr>
  <p:slideViewPr>
    <p:cSldViewPr>
      <p:cViewPr varScale="1">
        <p:scale>
          <a:sx n="55" d="100"/>
          <a:sy n="55" d="100"/>
        </p:scale>
        <p:origin x="44" y="3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199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36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41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6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1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16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6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94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772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0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800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20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36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3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3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07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64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52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567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5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92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595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778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263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17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6283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9792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985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97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82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81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54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84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65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272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897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21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732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31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5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7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04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220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5991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6174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1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9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04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86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257A828-B1AC-B644-20D8-4E7A2011B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24" y="4003936"/>
            <a:ext cx="6542180" cy="28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6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8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8:21) Once more Jesus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am going away, and you will look for me, and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will die in your sin.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Where I go, you cannot come.”</a:t>
            </a:r>
          </a:p>
        </p:txBody>
      </p:sp>
    </p:spTree>
    <p:extLst>
      <p:ext uri="{BB962C8B-B14F-4D97-AF65-F5344CB8AC3E}">
        <p14:creationId xmlns:p14="http://schemas.microsoft.com/office/powerpoint/2010/main" val="19002919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8:22) This made the Jews ask,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“Will he kill himself?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that why he says, ‘Where I go, you cannot come’?”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D2677770-F23E-7AC6-7841-2329FD541634}"/>
              </a:ext>
            </a:extLst>
          </p:cNvPr>
          <p:cNvSpPr/>
          <p:nvPr/>
        </p:nvSpPr>
        <p:spPr>
          <a:xfrm>
            <a:off x="3810000" y="2362200"/>
            <a:ext cx="6781800" cy="7267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Josephus,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Wars of the Jews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3.375-377</a:t>
            </a:r>
            <a:endParaRPr kumimoji="0" lang="en-US" sz="1600" b="1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436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8:23) But Jesus continued,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 from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below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am from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are of this world.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not of this world.”</a:t>
            </a:r>
          </a:p>
        </p:txBody>
      </p:sp>
    </p:spTree>
    <p:extLst>
      <p:ext uri="{BB962C8B-B14F-4D97-AF65-F5344CB8AC3E}">
        <p14:creationId xmlns:p14="http://schemas.microsoft.com/office/powerpoint/2010/main" val="28470929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8:23)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Jesus continued,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are from below.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from above.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are of this world.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not of this world.”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told you that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 would die in your sins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you do not believe that I am he,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 will indeed die in your sins.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0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8:25)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“Who are you?”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they asked.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“Just what I have been telling you from the beginning,” Jesus replied.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have much to say in judgment of you. But he who sent me is trustworthy, and what I have heard from him I tell the world.”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they did not understand that he was telling them about his Father.</a:t>
            </a:r>
          </a:p>
        </p:txBody>
      </p:sp>
    </p:spTree>
    <p:extLst>
      <p:ext uri="{BB962C8B-B14F-4D97-AF65-F5344CB8AC3E}">
        <p14:creationId xmlns:p14="http://schemas.microsoft.com/office/powerpoint/2010/main" val="42300593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332CFC0-F520-14DE-1384-247D8C16BB50}"/>
              </a:ext>
            </a:extLst>
          </p:cNvPr>
          <p:cNvSpPr/>
          <p:nvPr/>
        </p:nvSpPr>
        <p:spPr>
          <a:xfrm>
            <a:off x="3048000" y="2743200"/>
            <a:ext cx="8991600" cy="3962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will die in your sin.”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21</a:t>
            </a:r>
            <a:endParaRPr kumimoji="0" lang="en-US" sz="40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would die in your sins.”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will indeed die in your sins.”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have much to say in judgment of you.”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26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18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332CFC0-F520-14DE-1384-247D8C16BB50}"/>
              </a:ext>
            </a:extLst>
          </p:cNvPr>
          <p:cNvSpPr/>
          <p:nvPr/>
        </p:nvSpPr>
        <p:spPr>
          <a:xfrm>
            <a:off x="3048000" y="2743200"/>
            <a:ext cx="8991600" cy="3962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will die in your sin.”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21</a:t>
            </a:r>
            <a:endParaRPr kumimoji="0" lang="en-US" sz="40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would die in your sins.”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will indeed die in your sins.”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have much to say in judgment of you.”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26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0ED2045-58A1-CDDA-8F48-601CBF6C2D13}"/>
              </a:ext>
            </a:extLst>
          </p:cNvPr>
          <p:cNvSpPr/>
          <p:nvPr/>
        </p:nvSpPr>
        <p:spPr>
          <a:xfrm>
            <a:off x="115824" y="147709"/>
            <a:ext cx="6781800" cy="59482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there life after death?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not,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then everything you love will be taken from you.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 relationships, memories, etc.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Best-case scenario?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so,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where do you think you’ll spend eternity?</a:t>
            </a:r>
          </a:p>
          <a:p>
            <a:pPr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any question more important?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</a:t>
            </a: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thought about this?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reasons?</a:t>
            </a:r>
          </a:p>
        </p:txBody>
      </p:sp>
    </p:spTree>
    <p:extLst>
      <p:ext uri="{BB962C8B-B14F-4D97-AF65-F5344CB8AC3E}">
        <p14:creationId xmlns:p14="http://schemas.microsoft.com/office/powerpoint/2010/main" val="3730832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332CFC0-F520-14DE-1384-247D8C16BB50}"/>
              </a:ext>
            </a:extLst>
          </p:cNvPr>
          <p:cNvSpPr/>
          <p:nvPr/>
        </p:nvSpPr>
        <p:spPr>
          <a:xfrm>
            <a:off x="3048000" y="2743200"/>
            <a:ext cx="8991600" cy="3962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 one has ever gone into heaven except the one who came from heaven—the Son of Man.”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3:13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8:12) Jesus said to the people,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am the </a:t>
            </a:r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world.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Whoever follows me will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never walk in </a:t>
            </a:r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darkness</a:t>
            </a:r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will have the light of life.”</a:t>
            </a:r>
          </a:p>
        </p:txBody>
      </p:sp>
    </p:spTree>
    <p:extLst>
      <p:ext uri="{BB962C8B-B14F-4D97-AF65-F5344CB8AC3E}">
        <p14:creationId xmlns:p14="http://schemas.microsoft.com/office/powerpoint/2010/main" val="35131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332CFC0-F520-14DE-1384-247D8C16BB50}"/>
              </a:ext>
            </a:extLst>
          </p:cNvPr>
          <p:cNvSpPr/>
          <p:nvPr/>
        </p:nvSpPr>
        <p:spPr>
          <a:xfrm>
            <a:off x="3048000" y="2743200"/>
            <a:ext cx="8991600" cy="3962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“Whoever comes to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never drive away.”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6:37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3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8:30) Even as he spoke,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 believed in him.</a:t>
            </a:r>
          </a:p>
        </p:txBody>
      </p:sp>
    </p:spTree>
    <p:extLst>
      <p:ext uri="{BB962C8B-B14F-4D97-AF65-F5344CB8AC3E}">
        <p14:creationId xmlns:p14="http://schemas.microsoft.com/office/powerpoint/2010/main" val="41466167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8:30)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Even as he spoke,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 believed in him.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Jews who had believed him, Jesus said, “If you hold to my teaching, you are really my disciples.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you will know the truth,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 truth will set you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013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8:33) They answered him,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“We are Abraham’s descendants and have never been slaves of anyone. How can you say that we shall be set free?”</a:t>
            </a:r>
          </a:p>
        </p:txBody>
      </p:sp>
    </p:spTree>
    <p:extLst>
      <p:ext uri="{BB962C8B-B14F-4D97-AF65-F5344CB8AC3E}">
        <p14:creationId xmlns:p14="http://schemas.microsoft.com/office/powerpoint/2010/main" val="7909767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8:34) Jesus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everyone who sins is a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slave to sin.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3364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8:35) “Now a slave has no permanent place in the family, but a son belongs to it forever.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if the Son sets you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will be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indeed.”</a:t>
            </a:r>
          </a:p>
        </p:txBody>
      </p:sp>
    </p:spTree>
    <p:extLst>
      <p:ext uri="{BB962C8B-B14F-4D97-AF65-F5344CB8AC3E}">
        <p14:creationId xmlns:p14="http://schemas.microsoft.com/office/powerpoint/2010/main" val="473870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B209E8-88AC-E75D-497C-BD51651C7EF4}"/>
              </a:ext>
            </a:extLst>
          </p:cNvPr>
          <p:cNvSpPr/>
          <p:nvPr/>
        </p:nvSpPr>
        <p:spPr>
          <a:xfrm>
            <a:off x="1676400" y="4267200"/>
            <a:ext cx="10363200" cy="24148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“Everyone who sins is a slave to sin.”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34</a:t>
            </a:r>
          </a:p>
        </p:txBody>
      </p:sp>
      <p:pic>
        <p:nvPicPr>
          <p:cNvPr id="5" name="Picture 2" descr="FREEDOM means you are unobstructed in living your life as you choose. Anything  less is a form of slavery.” (Wayne Dyer) | developingsuperleaders">
            <a:extLst>
              <a:ext uri="{FF2B5EF4-FFF2-40B4-BE49-F238E27FC236}">
                <a16:creationId xmlns:a16="http://schemas.microsoft.com/office/drawing/2014/main" id="{422375E1-4A05-9A74-556D-56620342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204919"/>
            <a:ext cx="7391400" cy="37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2527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B209E8-88AC-E75D-497C-BD51651C7EF4}"/>
              </a:ext>
            </a:extLst>
          </p:cNvPr>
          <p:cNvSpPr/>
          <p:nvPr/>
        </p:nvSpPr>
        <p:spPr>
          <a:xfrm>
            <a:off x="1676400" y="4267200"/>
            <a:ext cx="10363200" cy="24148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“Everyone who sins is a slave to sin.”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34</a:t>
            </a:r>
          </a:p>
        </p:txBody>
      </p:sp>
      <p:pic>
        <p:nvPicPr>
          <p:cNvPr id="5" name="Picture 2" descr="FREEDOM means you are unobstructed in living your life as you choose. Anything  less is a form of slavery.” (Wayne Dyer) | developingsuperleaders">
            <a:extLst>
              <a:ext uri="{FF2B5EF4-FFF2-40B4-BE49-F238E27FC236}">
                <a16:creationId xmlns:a16="http://schemas.microsoft.com/office/drawing/2014/main" id="{422375E1-4A05-9A74-556D-56620342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204919"/>
            <a:ext cx="7391400" cy="37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4E2583-BDD9-544E-4ABA-F9F20771B0BC}"/>
              </a:ext>
            </a:extLst>
          </p:cNvPr>
          <p:cNvCxnSpPr/>
          <p:nvPr/>
        </p:nvCxnSpPr>
        <p:spPr>
          <a:xfrm>
            <a:off x="176784" y="204919"/>
            <a:ext cx="7391400" cy="3781036"/>
          </a:xfrm>
          <a:prstGeom prst="line">
            <a:avLst/>
          </a:prstGeom>
          <a:ln w="381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F339AB-EDED-B19A-7363-66DCB7236FC6}"/>
              </a:ext>
            </a:extLst>
          </p:cNvPr>
          <p:cNvCxnSpPr>
            <a:cxnSpLocks/>
          </p:cNvCxnSpPr>
          <p:nvPr/>
        </p:nvCxnSpPr>
        <p:spPr>
          <a:xfrm flipV="1">
            <a:off x="176784" y="204919"/>
            <a:ext cx="7391400" cy="3781036"/>
          </a:xfrm>
          <a:prstGeom prst="line">
            <a:avLst/>
          </a:prstGeom>
          <a:ln w="381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932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8:12) Jesus said to the people,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am the </a:t>
            </a:r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world.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Whoever follows me will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never walk in </a:t>
            </a:r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darkness</a:t>
            </a:r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will have the light of life.”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1D1FACE-D2BA-C6D3-4F56-6BBEC538A340}"/>
              </a:ext>
            </a:extLst>
          </p:cNvPr>
          <p:cNvSpPr/>
          <p:nvPr/>
        </p:nvSpPr>
        <p:spPr>
          <a:xfrm>
            <a:off x="4724618" y="59615"/>
            <a:ext cx="7202424" cy="466344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walk in the darkness?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Rejecting the reality of Jesus.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31D1FACE-D2BA-C6D3-4F56-6BBEC538A340}"/>
              </a:ext>
            </a:extLst>
          </p:cNvPr>
          <p:cNvSpPr/>
          <p:nvPr/>
        </p:nvSpPr>
        <p:spPr>
          <a:xfrm>
            <a:off x="0" y="4419600"/>
            <a:ext cx="10098242" cy="2606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is the judgment: the Light has come into the world, and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 loved the darkness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the Light, for their deeds were evil.”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3:19; cf. Ephesians 4:17-18</a:t>
            </a:r>
          </a:p>
        </p:txBody>
      </p:sp>
    </p:spTree>
    <p:extLst>
      <p:ext uri="{BB962C8B-B14F-4D97-AF65-F5344CB8AC3E}">
        <p14:creationId xmlns:p14="http://schemas.microsoft.com/office/powerpoint/2010/main" val="12991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B209E8-88AC-E75D-497C-BD51651C7EF4}"/>
              </a:ext>
            </a:extLst>
          </p:cNvPr>
          <p:cNvSpPr/>
          <p:nvPr/>
        </p:nvSpPr>
        <p:spPr>
          <a:xfrm>
            <a:off x="1676400" y="4267200"/>
            <a:ext cx="10363200" cy="24148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“Everyone who sins is a slave to sin.”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34</a:t>
            </a:r>
          </a:p>
        </p:txBody>
      </p:sp>
      <p:pic>
        <p:nvPicPr>
          <p:cNvPr id="5" name="Picture 2" descr="FREEDOM means you are unobstructed in living your life as you choose. Anything  less is a form of slavery.” (Wayne Dyer) | developingsuperleaders">
            <a:extLst>
              <a:ext uri="{FF2B5EF4-FFF2-40B4-BE49-F238E27FC236}">
                <a16:creationId xmlns:a16="http://schemas.microsoft.com/office/drawing/2014/main" id="{422375E1-4A05-9A74-556D-56620342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204919"/>
            <a:ext cx="7391400" cy="37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4E2583-BDD9-544E-4ABA-F9F20771B0BC}"/>
              </a:ext>
            </a:extLst>
          </p:cNvPr>
          <p:cNvCxnSpPr/>
          <p:nvPr/>
        </p:nvCxnSpPr>
        <p:spPr>
          <a:xfrm>
            <a:off x="176784" y="204919"/>
            <a:ext cx="7391400" cy="3781036"/>
          </a:xfrm>
          <a:prstGeom prst="line">
            <a:avLst/>
          </a:prstGeom>
          <a:ln w="381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F339AB-EDED-B19A-7363-66DCB7236FC6}"/>
              </a:ext>
            </a:extLst>
          </p:cNvPr>
          <p:cNvCxnSpPr>
            <a:cxnSpLocks/>
          </p:cNvCxnSpPr>
          <p:nvPr/>
        </p:nvCxnSpPr>
        <p:spPr>
          <a:xfrm flipV="1">
            <a:off x="176784" y="204919"/>
            <a:ext cx="7391400" cy="3781036"/>
          </a:xfrm>
          <a:prstGeom prst="line">
            <a:avLst/>
          </a:prstGeom>
          <a:ln w="381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EE0E3DE8-11AC-3150-9AA4-6F5659C13038}"/>
              </a:ext>
            </a:extLst>
          </p:cNvPr>
          <p:cNvSpPr/>
          <p:nvPr/>
        </p:nvSpPr>
        <p:spPr>
          <a:xfrm>
            <a:off x="381000" y="1198566"/>
            <a:ext cx="8229600" cy="545451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Death of Freedom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are we more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liberated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 ever,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also more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addicted?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894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2F40371-2447-B125-2F04-20E37217C06F}"/>
              </a:ext>
            </a:extLst>
          </p:cNvPr>
          <p:cNvSpPr/>
          <p:nvPr/>
        </p:nvSpPr>
        <p:spPr>
          <a:xfrm>
            <a:off x="1676400" y="4267200"/>
            <a:ext cx="10363200" cy="24148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“Everyone who sins is a slave to sin.”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34</a:t>
            </a:r>
          </a:p>
        </p:txBody>
      </p:sp>
      <p:pic>
        <p:nvPicPr>
          <p:cNvPr id="3" name="Picture 2" descr="FREEDOM means you are unobstructed in living your life as you choose. Anything  less is a form of slavery.” (Wayne Dyer) | developingsuperleaders">
            <a:extLst>
              <a:ext uri="{FF2B5EF4-FFF2-40B4-BE49-F238E27FC236}">
                <a16:creationId xmlns:a16="http://schemas.microsoft.com/office/drawing/2014/main" id="{422375E1-4A05-9A74-556D-56620342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204919"/>
            <a:ext cx="7391400" cy="37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4E2583-BDD9-544E-4ABA-F9F20771B0BC}"/>
              </a:ext>
            </a:extLst>
          </p:cNvPr>
          <p:cNvCxnSpPr/>
          <p:nvPr/>
        </p:nvCxnSpPr>
        <p:spPr>
          <a:xfrm>
            <a:off x="176784" y="204919"/>
            <a:ext cx="7391400" cy="3781036"/>
          </a:xfrm>
          <a:prstGeom prst="line">
            <a:avLst/>
          </a:prstGeom>
          <a:ln w="381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F339AB-EDED-B19A-7363-66DCB7236FC6}"/>
              </a:ext>
            </a:extLst>
          </p:cNvPr>
          <p:cNvCxnSpPr>
            <a:cxnSpLocks/>
          </p:cNvCxnSpPr>
          <p:nvPr/>
        </p:nvCxnSpPr>
        <p:spPr>
          <a:xfrm flipV="1">
            <a:off x="176784" y="204919"/>
            <a:ext cx="7391400" cy="3781036"/>
          </a:xfrm>
          <a:prstGeom prst="line">
            <a:avLst/>
          </a:prstGeom>
          <a:ln w="381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EE0E3DE8-11AC-3150-9AA4-6F5659C13038}"/>
              </a:ext>
            </a:extLst>
          </p:cNvPr>
          <p:cNvSpPr/>
          <p:nvPr/>
        </p:nvSpPr>
        <p:spPr>
          <a:xfrm>
            <a:off x="381000" y="1198566"/>
            <a:ext cx="8229600" cy="545451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Death of Freedom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are we more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liberated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 ever,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also more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addicted?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Freedoms conflict.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Autonomy or intimacy?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3838174-5609-BE81-F365-18D9FF68A8FF}"/>
              </a:ext>
            </a:extLst>
          </p:cNvPr>
          <p:cNvSpPr/>
          <p:nvPr/>
        </p:nvSpPr>
        <p:spPr>
          <a:xfrm>
            <a:off x="1676400" y="4267200"/>
            <a:ext cx="10363200" cy="24148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“Everyone who sins is a slave to sin.”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34</a:t>
            </a:r>
          </a:p>
        </p:txBody>
      </p:sp>
      <p:pic>
        <p:nvPicPr>
          <p:cNvPr id="3" name="Picture 2" descr="FREEDOM means you are unobstructed in living your life as you choose. Anything  less is a form of slavery.” (Wayne Dyer) | developingsuperleaders">
            <a:extLst>
              <a:ext uri="{FF2B5EF4-FFF2-40B4-BE49-F238E27FC236}">
                <a16:creationId xmlns:a16="http://schemas.microsoft.com/office/drawing/2014/main" id="{422375E1-4A05-9A74-556D-56620342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204919"/>
            <a:ext cx="7391400" cy="37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4E2583-BDD9-544E-4ABA-F9F20771B0BC}"/>
              </a:ext>
            </a:extLst>
          </p:cNvPr>
          <p:cNvCxnSpPr/>
          <p:nvPr/>
        </p:nvCxnSpPr>
        <p:spPr>
          <a:xfrm>
            <a:off x="176784" y="204919"/>
            <a:ext cx="7391400" cy="3781036"/>
          </a:xfrm>
          <a:prstGeom prst="line">
            <a:avLst/>
          </a:prstGeom>
          <a:ln w="381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F339AB-EDED-B19A-7363-66DCB7236FC6}"/>
              </a:ext>
            </a:extLst>
          </p:cNvPr>
          <p:cNvCxnSpPr>
            <a:cxnSpLocks/>
          </p:cNvCxnSpPr>
          <p:nvPr/>
        </p:nvCxnSpPr>
        <p:spPr>
          <a:xfrm flipV="1">
            <a:off x="176784" y="204919"/>
            <a:ext cx="7391400" cy="3781036"/>
          </a:xfrm>
          <a:prstGeom prst="line">
            <a:avLst/>
          </a:prstGeom>
          <a:ln w="381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EE0E3DE8-11AC-3150-9AA4-6F5659C13038}"/>
              </a:ext>
            </a:extLst>
          </p:cNvPr>
          <p:cNvSpPr/>
          <p:nvPr/>
        </p:nvSpPr>
        <p:spPr>
          <a:xfrm>
            <a:off x="381000" y="1198566"/>
            <a:ext cx="8229600" cy="545451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Death of Freedom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are we more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liberated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 ever,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also more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addicted?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Freedoms conflict.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Autonomy or intimacy?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liberties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devastating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e.g. Bedtime.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2" descr="11 Reasons Why You Wake Up Tired - Medlife Blog: Health and Wellness Tips">
            <a:extLst>
              <a:ext uri="{FF2B5EF4-FFF2-40B4-BE49-F238E27FC236}">
                <a16:creationId xmlns:a16="http://schemas.microsoft.com/office/drawing/2014/main" id="{638B2021-B7F0-A681-1B87-F438A8AC8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/>
          <a:stretch/>
        </p:blipFill>
        <p:spPr bwMode="auto">
          <a:xfrm>
            <a:off x="5334001" y="124968"/>
            <a:ext cx="6742176" cy="39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yleeta Aga Departs Netflix in Asia After A Year - Variety">
            <a:extLst>
              <a:ext uri="{FF2B5EF4-FFF2-40B4-BE49-F238E27FC236}">
                <a16:creationId xmlns:a16="http://schemas.microsoft.com/office/drawing/2014/main" id="{E38A2263-D2B2-B430-0D78-7A2343633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92" y="3156222"/>
            <a:ext cx="2159305" cy="121460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rand New: Follow-up: New Logo for HBO Max by Trollbäck+Company">
            <a:extLst>
              <a:ext uri="{FF2B5EF4-FFF2-40B4-BE49-F238E27FC236}">
                <a16:creationId xmlns:a16="http://schemas.microsoft.com/office/drawing/2014/main" id="{C170734D-F0E4-4CD8-89AD-D64D3005F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3569" y="3156222"/>
            <a:ext cx="2067832" cy="121460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ney+ Annual Discounts in U.K., Europe Prior to March Launch - Variety">
            <a:extLst>
              <a:ext uri="{FF2B5EF4-FFF2-40B4-BE49-F238E27FC236}">
                <a16:creationId xmlns:a16="http://schemas.microsoft.com/office/drawing/2014/main" id="{5D51BD97-57E7-C8D1-464D-38138EF5F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51" y="3156223"/>
            <a:ext cx="2159656" cy="121460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kTok Claims the App Now Tops 1 Billion Daily Active Users">
            <a:extLst>
              <a:ext uri="{FF2B5EF4-FFF2-40B4-BE49-F238E27FC236}">
                <a16:creationId xmlns:a16="http://schemas.microsoft.com/office/drawing/2014/main" id="{B0DD67C8-C037-6450-D2C1-9C3A2F8E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207" y="3156223"/>
            <a:ext cx="2161781" cy="121460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B4AEE0E-3A04-80D0-726D-918857342899}"/>
              </a:ext>
            </a:extLst>
          </p:cNvPr>
          <p:cNvSpPr/>
          <p:nvPr/>
        </p:nvSpPr>
        <p:spPr>
          <a:xfrm>
            <a:off x="1676400" y="4267200"/>
            <a:ext cx="10363200" cy="24148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“Everyone who sins is a slave to sin.”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34</a:t>
            </a:r>
          </a:p>
        </p:txBody>
      </p:sp>
      <p:pic>
        <p:nvPicPr>
          <p:cNvPr id="3" name="Picture 2" descr="FREEDOM means you are unobstructed in living your life as you choose. Anything  less is a form of slavery.” (Wayne Dyer) | developingsuperleaders">
            <a:extLst>
              <a:ext uri="{FF2B5EF4-FFF2-40B4-BE49-F238E27FC236}">
                <a16:creationId xmlns:a16="http://schemas.microsoft.com/office/drawing/2014/main" id="{422375E1-4A05-9A74-556D-56620342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204919"/>
            <a:ext cx="7391400" cy="37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4E2583-BDD9-544E-4ABA-F9F20771B0BC}"/>
              </a:ext>
            </a:extLst>
          </p:cNvPr>
          <p:cNvCxnSpPr/>
          <p:nvPr/>
        </p:nvCxnSpPr>
        <p:spPr>
          <a:xfrm>
            <a:off x="176784" y="204919"/>
            <a:ext cx="7391400" cy="3781036"/>
          </a:xfrm>
          <a:prstGeom prst="line">
            <a:avLst/>
          </a:prstGeom>
          <a:ln w="381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F339AB-EDED-B19A-7363-66DCB7236FC6}"/>
              </a:ext>
            </a:extLst>
          </p:cNvPr>
          <p:cNvCxnSpPr>
            <a:cxnSpLocks/>
          </p:cNvCxnSpPr>
          <p:nvPr/>
        </p:nvCxnSpPr>
        <p:spPr>
          <a:xfrm flipV="1">
            <a:off x="176784" y="204919"/>
            <a:ext cx="7391400" cy="3781036"/>
          </a:xfrm>
          <a:prstGeom prst="line">
            <a:avLst/>
          </a:prstGeom>
          <a:ln w="381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EE0E3DE8-11AC-3150-9AA4-6F5659C13038}"/>
              </a:ext>
            </a:extLst>
          </p:cNvPr>
          <p:cNvSpPr/>
          <p:nvPr/>
        </p:nvSpPr>
        <p:spPr>
          <a:xfrm>
            <a:off x="381000" y="1198566"/>
            <a:ext cx="8229600" cy="545451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Death of Freedom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are we more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liberated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 ever,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also more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addicted?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Freedoms conflict.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Autonomy or intimacy?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liberties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devastating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38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e.g. Bedtime.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restraints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liberating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e.g. Cedar Point. Love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28442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B4AEE0E-3A04-80D0-726D-918857342899}"/>
              </a:ext>
            </a:extLst>
          </p:cNvPr>
          <p:cNvSpPr/>
          <p:nvPr/>
        </p:nvSpPr>
        <p:spPr>
          <a:xfrm>
            <a:off x="1676400" y="4267200"/>
            <a:ext cx="10363200" cy="24148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“Everyone who sins is a slave to sin.”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34</a:t>
            </a:r>
          </a:p>
        </p:txBody>
      </p:sp>
    </p:spTree>
    <p:extLst>
      <p:ext uri="{BB962C8B-B14F-4D97-AF65-F5344CB8AC3E}">
        <p14:creationId xmlns:p14="http://schemas.microsoft.com/office/powerpoint/2010/main" val="34307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544F7CD-60DA-4FEC-3165-0B9B098B4EAB}"/>
              </a:ext>
            </a:extLst>
          </p:cNvPr>
          <p:cNvSpPr/>
          <p:nvPr/>
        </p:nvSpPr>
        <p:spPr>
          <a:xfrm>
            <a:off x="1676400" y="4267200"/>
            <a:ext cx="10363200" cy="24148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“If the Son sets you free,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will be free indeed.”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36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6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9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8:37) “I realize that you are descendants of Abraham.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Yet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 of you are trying to kill me.</a:t>
            </a:r>
          </a:p>
        </p:txBody>
      </p:sp>
    </p:spTree>
    <p:extLst>
      <p:ext uri="{BB962C8B-B14F-4D97-AF65-F5344CB8AC3E}">
        <p14:creationId xmlns:p14="http://schemas.microsoft.com/office/powerpoint/2010/main" val="21507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8:37) “I realize that you are descendants of Abraham.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Yet some of you are trying to kill 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There’s no room in your hearts for my message.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4400" b="1" i="0" u="sng" strike="noStrike" kern="1200" cap="none" spc="-150" normalizeH="0" baseline="0" noProof="0" dirty="0">
              <a:ln>
                <a:noFill/>
              </a:ln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8:38) “</a:t>
            </a: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are following the advice of your father.”</a:t>
            </a:r>
          </a:p>
        </p:txBody>
      </p:sp>
    </p:spTree>
    <p:extLst>
      <p:ext uri="{BB962C8B-B14F-4D97-AF65-F5344CB8AC3E}">
        <p14:creationId xmlns:p14="http://schemas.microsoft.com/office/powerpoint/2010/main" val="82570509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8:13) The Pharisees challenged him, “Here you are, appearing as your own witness. Your testimony is not valid!”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8CAB8F52-BFAF-756A-B44C-9347FA619CCE}"/>
              </a:ext>
            </a:extLst>
          </p:cNvPr>
          <p:cNvSpPr/>
          <p:nvPr/>
        </p:nvSpPr>
        <p:spPr>
          <a:xfrm>
            <a:off x="1295400" y="3048000"/>
            <a:ext cx="9906000" cy="20983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conversation starts on a very rational and evidential basis…</a:t>
            </a:r>
          </a:p>
        </p:txBody>
      </p:sp>
    </p:spTree>
    <p:extLst>
      <p:ext uri="{BB962C8B-B14F-4D97-AF65-F5344CB8AC3E}">
        <p14:creationId xmlns:p14="http://schemas.microsoft.com/office/powerpoint/2010/main" val="23553018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8:41) “We are not illegitimate children,” they protested. “The only Father we have is God himself.”</a:t>
            </a:r>
          </a:p>
        </p:txBody>
      </p:sp>
    </p:spTree>
    <p:extLst>
      <p:ext uri="{BB962C8B-B14F-4D97-AF65-F5344CB8AC3E}">
        <p14:creationId xmlns:p14="http://schemas.microsoft.com/office/powerpoint/2010/main" val="249177034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8:42) Jesus said to them,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“If God were your Father, you would love me, for I have come here from God.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is my language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clear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you? Because you are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unable to hear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what I say.”</a:t>
            </a:r>
          </a:p>
        </p:txBody>
      </p:sp>
    </p:spTree>
    <p:extLst>
      <p:ext uri="{BB962C8B-B14F-4D97-AF65-F5344CB8AC3E}">
        <p14:creationId xmlns:p14="http://schemas.microsoft.com/office/powerpoint/2010/main" val="33964697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8:44) “You belong to your father, the devil, and you want to carry out your father’s desires.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a murderer from the beginning, not holding to the truth, for there is no truth in him.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he lies, he speaks his native language, for he is a liar and the father of lies.”</a:t>
            </a:r>
          </a:p>
        </p:txBody>
      </p:sp>
    </p:spTree>
    <p:extLst>
      <p:ext uri="{BB962C8B-B14F-4D97-AF65-F5344CB8AC3E}">
        <p14:creationId xmlns:p14="http://schemas.microsoft.com/office/powerpoint/2010/main" val="32505576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8:45) “Yet because I tell the truth, you do not believe me!”</a:t>
            </a:r>
          </a:p>
        </p:txBody>
      </p:sp>
    </p:spTree>
    <p:extLst>
      <p:ext uri="{BB962C8B-B14F-4D97-AF65-F5344CB8AC3E}">
        <p14:creationId xmlns:p14="http://schemas.microsoft.com/office/powerpoint/2010/main" val="1587544497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8:46) “Can any of you prove me guilty of sin? If I am telling the truth, why don’t you believe me?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Whoever belongs to God hears what God says.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reason you do not hear is that you do not belong to God.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5033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8:48) The Jews answered him,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“Aren’t we right in saying that you are a Samaritan and demon-possessed?”</a:t>
            </a:r>
          </a:p>
        </p:txBody>
      </p:sp>
    </p:spTree>
    <p:extLst>
      <p:ext uri="{BB962C8B-B14F-4D97-AF65-F5344CB8AC3E}">
        <p14:creationId xmlns:p14="http://schemas.microsoft.com/office/powerpoint/2010/main" val="39030636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8:49) “I am not possessed by a demon,” said Jesus. “I honor my Father and you dishonor me.”</a:t>
            </a:r>
          </a:p>
        </p:txBody>
      </p:sp>
    </p:spTree>
    <p:extLst>
      <p:ext uri="{BB962C8B-B14F-4D97-AF65-F5344CB8AC3E}">
        <p14:creationId xmlns:p14="http://schemas.microsoft.com/office/powerpoint/2010/main" val="2432379974"/>
      </p:ext>
    </p:extLst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8:51) “Very truly I tell you,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whoever obeys my word will never see death.”</a:t>
            </a:r>
          </a:p>
        </p:txBody>
      </p:sp>
    </p:spTree>
    <p:extLst>
      <p:ext uri="{BB962C8B-B14F-4D97-AF65-F5344CB8AC3E}">
        <p14:creationId xmlns:p14="http://schemas.microsoft.com/office/powerpoint/2010/main" val="27914446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8:56) “Your father Abraham rejoiced at the thought of seeing my day. He saw it and was glad.”</a:t>
            </a:r>
          </a:p>
        </p:txBody>
      </p:sp>
    </p:spTree>
    <p:extLst>
      <p:ext uri="{BB962C8B-B14F-4D97-AF65-F5344CB8AC3E}">
        <p14:creationId xmlns:p14="http://schemas.microsoft.com/office/powerpoint/2010/main" val="1103171624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8:57) “You are not yet fifty years old,” they said to him, “and you have seen Abraham!”</a:t>
            </a:r>
          </a:p>
        </p:txBody>
      </p:sp>
    </p:spTree>
    <p:extLst>
      <p:ext uri="{BB962C8B-B14F-4D97-AF65-F5344CB8AC3E}">
        <p14:creationId xmlns:p14="http://schemas.microsoft.com/office/powerpoint/2010/main" val="80434097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8:14) Jesus answered,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“Even if I testify on my own behalf,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testimony is valid,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I know where I came from and where I am going.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you have no idea where I come from or where I am going.”</a:t>
            </a:r>
          </a:p>
        </p:txBody>
      </p:sp>
    </p:spTree>
    <p:extLst>
      <p:ext uri="{BB962C8B-B14F-4D97-AF65-F5344CB8AC3E}">
        <p14:creationId xmlns:p14="http://schemas.microsoft.com/office/powerpoint/2010/main" val="106792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74708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8:58) “Very truly I tell you,” Jesus answered, “before Abraham was born,</a:t>
            </a:r>
          </a:p>
          <a:p>
            <a:r>
              <a:rPr lang="en-US" sz="7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am!”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this,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picked up stones to stone him.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Jesus hid himself, slipping away from the temple grounds.</a:t>
            </a:r>
          </a:p>
        </p:txBody>
      </p:sp>
    </p:spTree>
    <p:extLst>
      <p:ext uri="{BB962C8B-B14F-4D97-AF65-F5344CB8AC3E}">
        <p14:creationId xmlns:p14="http://schemas.microsoft.com/office/powerpoint/2010/main" val="32896487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F02A46AA-D56B-70FD-D122-899468FEA745}"/>
              </a:ext>
            </a:extLst>
          </p:cNvPr>
          <p:cNvSpPr/>
          <p:nvPr/>
        </p:nvSpPr>
        <p:spPr>
          <a:xfrm>
            <a:off x="0" y="76200"/>
            <a:ext cx="6858000" cy="670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did so many miss the chance to come to Christ?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“They did not understand.”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27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“Who are you?”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Verses 25, 53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“There’s no room in your hearts for my message.”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37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are unable to hear.”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43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023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797FB20-07D4-9EE5-01F5-9EABC1E71D08}"/>
              </a:ext>
            </a:extLst>
          </p:cNvPr>
          <p:cNvSpPr/>
          <p:nvPr/>
        </p:nvSpPr>
        <p:spPr>
          <a:xfrm>
            <a:off x="-17362" y="76200"/>
            <a:ext cx="6858000" cy="670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did so many miss the chance to come to Christ?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2931C-E5C9-D367-A20A-27324CB5A183}"/>
              </a:ext>
            </a:extLst>
          </p:cNvPr>
          <p:cNvSpPr txBox="1"/>
          <p:nvPr/>
        </p:nvSpPr>
        <p:spPr>
          <a:xfrm>
            <a:off x="545592" y="1752600"/>
            <a:ext cx="6059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weren’t open minded enough to accept a gift!</a:t>
            </a:r>
          </a:p>
        </p:txBody>
      </p:sp>
    </p:spTree>
    <p:extLst>
      <p:ext uri="{BB962C8B-B14F-4D97-AF65-F5344CB8AC3E}">
        <p14:creationId xmlns:p14="http://schemas.microsoft.com/office/powerpoint/2010/main" val="32561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535DB7-9497-9C61-FF06-EC16016A7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4454"/>
            <a:ext cx="6620115" cy="4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23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8:18) “I am one who testifies for myself. My other witness is the Father, who sent me.”</a:t>
            </a:r>
          </a:p>
        </p:txBody>
      </p:sp>
    </p:spTree>
    <p:extLst>
      <p:ext uri="{BB962C8B-B14F-4D97-AF65-F5344CB8AC3E}">
        <p14:creationId xmlns:p14="http://schemas.microsoft.com/office/powerpoint/2010/main" val="188022265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8:19) Then they asked him,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“Where is your father?”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do not know me or my Father,” Jesus replied.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“If you knew me,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would know my Father also.”</a:t>
            </a:r>
          </a:p>
        </p:txBody>
      </p:sp>
    </p:spTree>
    <p:extLst>
      <p:ext uri="{BB962C8B-B14F-4D97-AF65-F5344CB8AC3E}">
        <p14:creationId xmlns:p14="http://schemas.microsoft.com/office/powerpoint/2010/main" val="4008389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8:19) Then they asked him,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“Where is your father?”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do not know me or my Father,” Jesus replied.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“If you knew me,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would know my Father also.”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BB570070-22C2-7C5D-50B1-23D61A338829}"/>
              </a:ext>
            </a:extLst>
          </p:cNvPr>
          <p:cNvSpPr/>
          <p:nvPr/>
        </p:nvSpPr>
        <p:spPr>
          <a:xfrm>
            <a:off x="2057400" y="2514600"/>
            <a:ext cx="8189976" cy="34922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Incredible irony!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(Jn. 1:18) No one has ever seen God.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only one, himself God, who is in closest fellowship with the Father, has made God known.</a:t>
            </a:r>
          </a:p>
        </p:txBody>
      </p:sp>
    </p:spTree>
    <p:extLst>
      <p:ext uri="{BB962C8B-B14F-4D97-AF65-F5344CB8AC3E}">
        <p14:creationId xmlns:p14="http://schemas.microsoft.com/office/powerpoint/2010/main" val="24863446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906666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1776</Words>
  <Application>Microsoft Office PowerPoint</Application>
  <PresentationFormat>Widescreen</PresentationFormat>
  <Paragraphs>245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2024-05-06T14:50:12Z</dcterms:created>
  <dcterms:modified xsi:type="dcterms:W3CDTF">2024-05-06T14:50:18Z</dcterms:modified>
</cp:coreProperties>
</file>