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handoutMasterIdLst>
    <p:handoutMasterId r:id="rId22"/>
  </p:handoutMasterIdLst>
  <p:sldIdLst>
    <p:sldId id="574" r:id="rId2"/>
    <p:sldId id="575" r:id="rId3"/>
    <p:sldId id="576" r:id="rId4"/>
    <p:sldId id="578" r:id="rId5"/>
    <p:sldId id="265" r:id="rId6"/>
    <p:sldId id="266" r:id="rId7"/>
    <p:sldId id="588" r:id="rId8"/>
    <p:sldId id="596" r:id="rId9"/>
    <p:sldId id="602" r:id="rId10"/>
    <p:sldId id="600" r:id="rId11"/>
    <p:sldId id="599" r:id="rId12"/>
    <p:sldId id="601" r:id="rId13"/>
    <p:sldId id="260" r:id="rId14"/>
    <p:sldId id="594" r:id="rId15"/>
    <p:sldId id="595" r:id="rId16"/>
    <p:sldId id="263" r:id="rId17"/>
    <p:sldId id="598" r:id="rId18"/>
    <p:sldId id="586" r:id="rId19"/>
    <p:sldId id="587" r:id="rId20"/>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E415D-1B52-4BEA-9834-862FCC3125F3}" v="7" dt="2024-07-16T13:10:24.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654" autoAdjust="0"/>
    <p:restoredTop sz="99272" autoAdjust="0"/>
  </p:normalViewPr>
  <p:slideViewPr>
    <p:cSldViewPr>
      <p:cViewPr varScale="1">
        <p:scale>
          <a:sx n="75" d="100"/>
          <a:sy n="75" d="100"/>
        </p:scale>
        <p:origin x="36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70A33C-4A12-C497-7193-702AE67B20F1}"/>
              </a:ext>
            </a:extLst>
          </p:cNvPr>
          <p:cNvSpPr>
            <a:spLocks noGrp="1"/>
          </p:cNvSpPr>
          <p:nvPr>
            <p:ph type="hdr" sz="quarter"/>
          </p:nvPr>
        </p:nvSpPr>
        <p:spPr>
          <a:xfrm>
            <a:off x="0" y="0"/>
            <a:ext cx="3044825" cy="465138"/>
          </a:xfrm>
          <a:prstGeom prst="rect">
            <a:avLst/>
          </a:prstGeom>
        </p:spPr>
        <p:txBody>
          <a:bodyPr vert="horz" lIns="93360" tIns="46680" rIns="93360" bIns="4668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33297212-0D20-2569-3076-FA17DFA1B1A0}"/>
              </a:ext>
            </a:extLst>
          </p:cNvPr>
          <p:cNvSpPr>
            <a:spLocks noGrp="1"/>
          </p:cNvSpPr>
          <p:nvPr>
            <p:ph type="dt" sz="quarter" idx="1"/>
          </p:nvPr>
        </p:nvSpPr>
        <p:spPr>
          <a:xfrm>
            <a:off x="3979863" y="0"/>
            <a:ext cx="3044825" cy="465138"/>
          </a:xfrm>
          <a:prstGeom prst="rect">
            <a:avLst/>
          </a:prstGeom>
        </p:spPr>
        <p:txBody>
          <a:bodyPr vert="horz" lIns="93360" tIns="46680" rIns="93360" bIns="46680" rtlCol="0"/>
          <a:lstStyle>
            <a:lvl1pPr algn="r" eaLnBrk="1" hangingPunct="1">
              <a:defRPr sz="1200">
                <a:latin typeface="Arial" charset="0"/>
                <a:cs typeface="Arial" charset="0"/>
              </a:defRPr>
            </a:lvl1pPr>
          </a:lstStyle>
          <a:p>
            <a:pPr>
              <a:defRPr/>
            </a:pPr>
            <a:fld id="{879FD943-AB94-4B51-9C61-E1C84EDC2D39}" type="datetimeFigureOut">
              <a:rPr lang="en-US"/>
              <a:pPr>
                <a:defRPr/>
              </a:pPr>
              <a:t>7/28/2024</a:t>
            </a:fld>
            <a:endParaRPr lang="en-US" dirty="0"/>
          </a:p>
        </p:txBody>
      </p:sp>
      <p:sp>
        <p:nvSpPr>
          <p:cNvPr id="4" name="Footer Placeholder 3">
            <a:extLst>
              <a:ext uri="{FF2B5EF4-FFF2-40B4-BE49-F238E27FC236}">
                <a16:creationId xmlns:a16="http://schemas.microsoft.com/office/drawing/2014/main" id="{C374328B-9DA2-28D1-95D0-01A42482829B}"/>
              </a:ext>
            </a:extLst>
          </p:cNvPr>
          <p:cNvSpPr>
            <a:spLocks noGrp="1"/>
          </p:cNvSpPr>
          <p:nvPr>
            <p:ph type="ftr" sz="quarter" idx="2"/>
          </p:nvPr>
        </p:nvSpPr>
        <p:spPr>
          <a:xfrm>
            <a:off x="0" y="8845550"/>
            <a:ext cx="3044825" cy="465138"/>
          </a:xfrm>
          <a:prstGeom prst="rect">
            <a:avLst/>
          </a:prstGeom>
        </p:spPr>
        <p:txBody>
          <a:bodyPr vert="horz" lIns="93360" tIns="46680" rIns="93360" bIns="4668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E3A7F5F0-98AC-F9F5-798D-DF8139E0C3E5}"/>
              </a:ext>
            </a:extLst>
          </p:cNvPr>
          <p:cNvSpPr>
            <a:spLocks noGrp="1"/>
          </p:cNvSpPr>
          <p:nvPr>
            <p:ph type="sldNum" sz="quarter" idx="3"/>
          </p:nvPr>
        </p:nvSpPr>
        <p:spPr>
          <a:xfrm>
            <a:off x="3979863" y="8845550"/>
            <a:ext cx="3044825" cy="465138"/>
          </a:xfrm>
          <a:prstGeom prst="rect">
            <a:avLst/>
          </a:prstGeom>
        </p:spPr>
        <p:txBody>
          <a:bodyPr vert="horz" wrap="square" lIns="93360" tIns="46680" rIns="93360" bIns="46680" numCol="1" anchor="b" anchorCtr="0" compatLnSpc="1">
            <a:prstTxWarp prst="textNoShape">
              <a:avLst/>
            </a:prstTxWarp>
          </a:bodyPr>
          <a:lstStyle>
            <a:lvl1pPr algn="r" eaLnBrk="1" hangingPunct="1">
              <a:defRPr sz="1200"/>
            </a:lvl1pPr>
          </a:lstStyle>
          <a:p>
            <a:pPr>
              <a:defRPr/>
            </a:pPr>
            <a:fld id="{E89CD189-20BE-478D-9D57-8BBA4A6347F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22232-8855-5349-82A9-1947A4640894}"/>
              </a:ext>
            </a:extLst>
          </p:cNvPr>
          <p:cNvSpPr>
            <a:spLocks noGrp="1"/>
          </p:cNvSpPr>
          <p:nvPr>
            <p:ph type="hdr" sz="quarter"/>
          </p:nvPr>
        </p:nvSpPr>
        <p:spPr>
          <a:xfrm>
            <a:off x="0" y="0"/>
            <a:ext cx="3044825"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90A3A7A9-0C77-6B9D-4CD9-7394373E9438}"/>
              </a:ext>
            </a:extLst>
          </p:cNvPr>
          <p:cNvSpPr>
            <a:spLocks noGrp="1"/>
          </p:cNvSpPr>
          <p:nvPr>
            <p:ph type="dt" idx="1"/>
          </p:nvPr>
        </p:nvSpPr>
        <p:spPr>
          <a:xfrm>
            <a:off x="3979863" y="0"/>
            <a:ext cx="3044825"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EE87991-85B9-45E6-B10E-7EDB14DB832F}" type="datetimeFigureOut">
              <a:rPr lang="en-US"/>
              <a:pPr>
                <a:defRPr/>
              </a:pPr>
              <a:t>7/28/2024</a:t>
            </a:fld>
            <a:endParaRPr lang="en-US" dirty="0"/>
          </a:p>
        </p:txBody>
      </p:sp>
      <p:sp>
        <p:nvSpPr>
          <p:cNvPr id="4" name="Slide Image Placeholder 3">
            <a:extLst>
              <a:ext uri="{FF2B5EF4-FFF2-40B4-BE49-F238E27FC236}">
                <a16:creationId xmlns:a16="http://schemas.microsoft.com/office/drawing/2014/main" id="{407D964C-2C46-EF26-F0FB-148956F70D1B}"/>
              </a:ext>
            </a:extLst>
          </p:cNvPr>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80F4807-8B3E-660D-849F-1FB6F0262CFB}"/>
              </a:ext>
            </a:extLst>
          </p:cNvPr>
          <p:cNvSpPr>
            <a:spLocks noGrp="1"/>
          </p:cNvSpPr>
          <p:nvPr>
            <p:ph type="body" sz="quarter" idx="3"/>
          </p:nvPr>
        </p:nvSpPr>
        <p:spPr>
          <a:xfrm>
            <a:off x="703263" y="4422775"/>
            <a:ext cx="561975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853551-BAF6-FDDA-B0E3-BE32A33137BF}"/>
              </a:ext>
            </a:extLst>
          </p:cNvPr>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1AF902F-2F35-9CF7-EFBE-2954EEA1AD97}"/>
              </a:ext>
            </a:extLst>
          </p:cNvPr>
          <p:cNvSpPr>
            <a:spLocks noGrp="1"/>
          </p:cNvSpPr>
          <p:nvPr>
            <p:ph type="sldNum" sz="quarter" idx="5"/>
          </p:nvPr>
        </p:nvSpPr>
        <p:spPr>
          <a:xfrm>
            <a:off x="3979863" y="8845550"/>
            <a:ext cx="304482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BB4F82-F645-4405-A124-F0F993F17F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B08CE4-9AC6-B1C7-723A-1D8F696D1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BB32CCF-75A1-684E-2AC7-A47B8B50D9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2487D738-8FC4-A528-7A37-71D8242356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57CE15-7C16-4F3F-A52A-ABEFEC942810}" type="slidenum">
              <a:rPr lang="en-US" altLang="en-US" smtClean="0">
                <a:solidFill>
                  <a:srgbClr val="000000"/>
                </a:solidFill>
              </a:rPr>
              <a:pPr/>
              <a:t>2</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104FAB2-C942-4B9A-77AF-4209056CEB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EF1CC8C-7942-B42D-07FA-CAFCA55E44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9E48D5B0-E3D9-00A0-719D-6C50F2921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B32D96-AFFA-4E52-994F-9DA9C261FCD4}" type="slidenum">
              <a:rPr lang="en-US" altLang="en-US" smtClean="0">
                <a:solidFill>
                  <a:srgbClr val="000000"/>
                </a:solidFill>
              </a:rPr>
              <a:pPr/>
              <a:t>3</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58FF0E9-5CF7-A274-A097-E50E7A8527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5048A20-185C-BB2F-1FBE-CF47F1FD46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7EF2E759-45DA-BD7E-C35D-9DA6355DE0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E8F384-B965-42C3-8EAC-4A1F7DF908EF}"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56636D0-D0E3-AF79-E883-936FC44341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AB0983E-CADE-B3E5-9E7C-B68325C6FC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CF200BDB-3599-8D76-38FE-E3A484724E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4044BE-737E-477D-83E0-6960A52B321B}" type="slidenum">
              <a:rPr lang="en-US" altLang="en-US" smtClean="0">
                <a:solidFill>
                  <a:srgbClr val="000000"/>
                </a:solidFill>
              </a:rPr>
              <a:pPr/>
              <a:t>5</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245A637-CC95-D914-1F50-A174BD347F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B531407-E2D6-A2D5-BD93-968289778D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E29B77A0-544B-0D28-AC7E-4DA24927C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2E0595-CBA7-4590-B607-1C0F5CDC5579}" type="slidenum">
              <a:rPr lang="en-US" altLang="en-US" smtClean="0">
                <a:solidFill>
                  <a:srgbClr val="000000"/>
                </a:solidFill>
              </a:rPr>
              <a:pPr/>
              <a:t>6</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C3CEBDF0-F828-352A-0C72-389C77917871}"/>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id="{B11B9060-CC0A-C4A5-D103-9A641F6F302E}"/>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21">
            <a:extLst>
              <a:ext uri="{FF2B5EF4-FFF2-40B4-BE49-F238E27FC236}">
                <a16:creationId xmlns:a16="http://schemas.microsoft.com/office/drawing/2014/main" id="{72D0859C-36BD-C8B2-F909-26CC26C06865}"/>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3">
            <a:extLst>
              <a:ext uri="{FF2B5EF4-FFF2-40B4-BE49-F238E27FC236}">
                <a16:creationId xmlns:a16="http://schemas.microsoft.com/office/drawing/2014/main" id="{2E6F597D-637E-167B-8C71-FFDF491810B4}"/>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D960739F-9773-A164-4AC6-9150F8D5BDDD}"/>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7" name="Straight Connector 6">
            <a:extLst>
              <a:ext uri="{FF2B5EF4-FFF2-40B4-BE49-F238E27FC236}">
                <a16:creationId xmlns:a16="http://schemas.microsoft.com/office/drawing/2014/main" id="{E19A09F7-9EEA-2DC4-B247-6B675A73FF33}"/>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Rectangle 9">
            <a:extLst>
              <a:ext uri="{FF2B5EF4-FFF2-40B4-BE49-F238E27FC236}">
                <a16:creationId xmlns:a16="http://schemas.microsoft.com/office/drawing/2014/main" id="{D9630C8D-ED35-5C1E-F1BD-70AB6C851FC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1" name="Oval 10">
            <a:extLst>
              <a:ext uri="{FF2B5EF4-FFF2-40B4-BE49-F238E27FC236}">
                <a16:creationId xmlns:a16="http://schemas.microsoft.com/office/drawing/2014/main" id="{A58C2C8E-7FE6-DCD4-F545-DEB2BFD629F8}"/>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16C5A12A-E5E4-AF22-D954-8BDFE0130090}"/>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3" name="Date Placeholder 27">
            <a:extLst>
              <a:ext uri="{FF2B5EF4-FFF2-40B4-BE49-F238E27FC236}">
                <a16:creationId xmlns:a16="http://schemas.microsoft.com/office/drawing/2014/main" id="{DDBB9FC1-98AA-8EEB-C99E-52D05C0E820F}"/>
              </a:ext>
            </a:extLst>
          </p:cNvPr>
          <p:cNvSpPr>
            <a:spLocks noGrp="1"/>
          </p:cNvSpPr>
          <p:nvPr>
            <p:ph type="dt" sz="half" idx="10"/>
          </p:nvPr>
        </p:nvSpPr>
        <p:spPr/>
        <p:txBody>
          <a:bodyPr/>
          <a:lstStyle>
            <a:lvl1pPr>
              <a:defRPr/>
            </a:lvl1pPr>
          </a:lstStyle>
          <a:p>
            <a:pPr>
              <a:defRPr/>
            </a:pPr>
            <a:fld id="{5F8A567E-6BB6-420B-8229-C231C6AEB9A4}" type="datetimeFigureOut">
              <a:rPr lang="en-US"/>
              <a:pPr>
                <a:defRPr/>
              </a:pPr>
              <a:t>7/28/2024</a:t>
            </a:fld>
            <a:endParaRPr lang="en-US" dirty="0"/>
          </a:p>
        </p:txBody>
      </p:sp>
      <p:sp>
        <p:nvSpPr>
          <p:cNvPr id="14" name="Footer Placeholder 16">
            <a:extLst>
              <a:ext uri="{FF2B5EF4-FFF2-40B4-BE49-F238E27FC236}">
                <a16:creationId xmlns:a16="http://schemas.microsoft.com/office/drawing/2014/main" id="{0DD36D17-1879-CA9C-894C-CFBB85377564}"/>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28">
            <a:extLst>
              <a:ext uri="{FF2B5EF4-FFF2-40B4-BE49-F238E27FC236}">
                <a16:creationId xmlns:a16="http://schemas.microsoft.com/office/drawing/2014/main" id="{06783F8A-F2AA-BFA8-4CB8-9BF48A706319}"/>
              </a:ext>
            </a:extLst>
          </p:cNvPr>
          <p:cNvSpPr>
            <a:spLocks noGrp="1"/>
          </p:cNvSpPr>
          <p:nvPr>
            <p:ph type="sldNum" sz="quarter" idx="12"/>
          </p:nvPr>
        </p:nvSpPr>
        <p:spPr>
          <a:xfrm>
            <a:off x="4343400" y="2198688"/>
            <a:ext cx="457200" cy="441325"/>
          </a:xfrm>
        </p:spPr>
        <p:txBody>
          <a:bodyPr/>
          <a:lstStyle>
            <a:lvl1pPr>
              <a:defRPr/>
            </a:lvl1pPr>
          </a:lstStyle>
          <a:p>
            <a:pPr>
              <a:defRPr/>
            </a:pPr>
            <a:fld id="{1ABE0C2C-6C07-4857-AF56-5948D4C9BD3A}" type="slidenum">
              <a:rPr lang="en-US" altLang="en-US"/>
              <a:pPr>
                <a:defRPr/>
              </a:pPr>
              <a:t>‹#›</a:t>
            </a:fld>
            <a:endParaRPr lang="en-US" altLang="en-US"/>
          </a:p>
        </p:txBody>
      </p:sp>
    </p:spTree>
    <p:extLst>
      <p:ext uri="{BB962C8B-B14F-4D97-AF65-F5344CB8AC3E}">
        <p14:creationId xmlns:p14="http://schemas.microsoft.com/office/powerpoint/2010/main" val="23413044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0F58C-B5C2-66B9-BD21-489DF1EA6B94}"/>
              </a:ext>
            </a:extLst>
          </p:cNvPr>
          <p:cNvSpPr>
            <a:spLocks noGrp="1"/>
          </p:cNvSpPr>
          <p:nvPr>
            <p:ph type="dt" sz="half" idx="10"/>
          </p:nvPr>
        </p:nvSpPr>
        <p:spPr/>
        <p:txBody>
          <a:bodyPr/>
          <a:lstStyle>
            <a:lvl1pPr>
              <a:defRPr/>
            </a:lvl1pPr>
          </a:lstStyle>
          <a:p>
            <a:pPr>
              <a:defRPr/>
            </a:pPr>
            <a:fld id="{29C8A58B-0134-4AF6-AE3C-1D1EA9E28431}" type="datetimeFigureOut">
              <a:rPr lang="en-US"/>
              <a:pPr>
                <a:defRPr/>
              </a:pPr>
              <a:t>7/28/2024</a:t>
            </a:fld>
            <a:endParaRPr lang="en-US" dirty="0"/>
          </a:p>
        </p:txBody>
      </p:sp>
      <p:sp>
        <p:nvSpPr>
          <p:cNvPr id="5" name="Footer Placeholder 4">
            <a:extLst>
              <a:ext uri="{FF2B5EF4-FFF2-40B4-BE49-F238E27FC236}">
                <a16:creationId xmlns:a16="http://schemas.microsoft.com/office/drawing/2014/main" id="{88A706BE-F813-E5CA-15DC-5F18783001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3FE82E-A844-7763-A8E8-E805420D815C}"/>
              </a:ext>
            </a:extLst>
          </p:cNvPr>
          <p:cNvSpPr>
            <a:spLocks noGrp="1"/>
          </p:cNvSpPr>
          <p:nvPr>
            <p:ph type="sldNum" sz="quarter" idx="12"/>
          </p:nvPr>
        </p:nvSpPr>
        <p:spPr/>
        <p:txBody>
          <a:bodyPr/>
          <a:lstStyle>
            <a:lvl1pPr>
              <a:defRPr/>
            </a:lvl1pPr>
          </a:lstStyle>
          <a:p>
            <a:pPr>
              <a:defRPr/>
            </a:pPr>
            <a:fld id="{D3EEB573-07D7-4DE5-8F60-ACD63C1801A1}" type="slidenum">
              <a:rPr lang="en-US" altLang="en-US"/>
              <a:pPr>
                <a:defRPr/>
              </a:pPr>
              <a:t>‹#›</a:t>
            </a:fld>
            <a:endParaRPr lang="en-US" altLang="en-US"/>
          </a:p>
        </p:txBody>
      </p:sp>
    </p:spTree>
    <p:extLst>
      <p:ext uri="{BB962C8B-B14F-4D97-AF65-F5344CB8AC3E}">
        <p14:creationId xmlns:p14="http://schemas.microsoft.com/office/powerpoint/2010/main" val="255473791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FA29811D-0D48-8A3D-A73C-C388AC7EF529}"/>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C3031F9E-961B-EB34-8D53-2987DA507A1A}"/>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7A4ADA19-C1E8-32DC-B739-8E5658F33313}"/>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E171CA3A-8093-85E8-83F3-89A97CDD10AA}"/>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7">
            <a:extLst>
              <a:ext uri="{FF2B5EF4-FFF2-40B4-BE49-F238E27FC236}">
                <a16:creationId xmlns:a16="http://schemas.microsoft.com/office/drawing/2014/main" id="{CE9B362F-6490-81C6-C7E9-DB3F7BE79CC8}"/>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9" name="Rectangle 8">
            <a:extLst>
              <a:ext uri="{FF2B5EF4-FFF2-40B4-BE49-F238E27FC236}">
                <a16:creationId xmlns:a16="http://schemas.microsoft.com/office/drawing/2014/main" id="{1CBFF065-6D19-3634-1476-43A8725A20BD}"/>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585586BB-57B6-4A9C-F64D-BEDD66B1EC0B}"/>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1" name="Oval 10">
            <a:extLst>
              <a:ext uri="{FF2B5EF4-FFF2-40B4-BE49-F238E27FC236}">
                <a16:creationId xmlns:a16="http://schemas.microsoft.com/office/drawing/2014/main" id="{FCDBF401-7E69-180F-B8E0-89D2DCB1C628}"/>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11CD70A6-8FEA-EFC0-B4FD-B60CB87338B4}"/>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1"/>
            <a:ext cx="6553200" cy="58213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2"/>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AA64C0BA-3E2B-A87D-4C87-81B9C6042D54}"/>
              </a:ext>
            </a:extLst>
          </p:cNvPr>
          <p:cNvSpPr>
            <a:spLocks noGrp="1"/>
          </p:cNvSpPr>
          <p:nvPr>
            <p:ph type="sldNum" sz="quarter" idx="10"/>
          </p:nvPr>
        </p:nvSpPr>
        <p:spPr>
          <a:xfrm>
            <a:off x="6915150" y="3009900"/>
            <a:ext cx="457200" cy="441325"/>
          </a:xfrm>
        </p:spPr>
        <p:txBody>
          <a:bodyPr/>
          <a:lstStyle>
            <a:lvl1pPr>
              <a:defRPr/>
            </a:lvl1pPr>
          </a:lstStyle>
          <a:p>
            <a:pPr>
              <a:defRPr/>
            </a:pPr>
            <a:fld id="{A0F9540A-80A6-4FD8-9A36-51DFFBD7BD4E}"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3FA01B0D-9B08-84A1-3ACB-40E3F67B5306}"/>
              </a:ext>
            </a:extLst>
          </p:cNvPr>
          <p:cNvSpPr>
            <a:spLocks noGrp="1"/>
          </p:cNvSpPr>
          <p:nvPr>
            <p:ph type="dt" sz="half" idx="11"/>
          </p:nvPr>
        </p:nvSpPr>
        <p:spPr/>
        <p:txBody>
          <a:bodyPr/>
          <a:lstStyle>
            <a:lvl1pPr>
              <a:defRPr/>
            </a:lvl1pPr>
          </a:lstStyle>
          <a:p>
            <a:pPr>
              <a:defRPr/>
            </a:pPr>
            <a:fld id="{29088E37-CF2A-4B6C-B628-1297D89EFE34}" type="datetimeFigureOut">
              <a:rPr lang="en-US"/>
              <a:pPr>
                <a:defRPr/>
              </a:pPr>
              <a:t>7/28/2024</a:t>
            </a:fld>
            <a:endParaRPr lang="en-US" dirty="0"/>
          </a:p>
        </p:txBody>
      </p:sp>
      <p:sp>
        <p:nvSpPr>
          <p:cNvPr id="15" name="Footer Placeholder 4">
            <a:extLst>
              <a:ext uri="{FF2B5EF4-FFF2-40B4-BE49-F238E27FC236}">
                <a16:creationId xmlns:a16="http://schemas.microsoft.com/office/drawing/2014/main" id="{723E6390-F413-B5C7-F1B0-18F35ACEB18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7854550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67942FF8-7331-8C07-C21B-F64D07464F25}"/>
              </a:ext>
            </a:extLst>
          </p:cNvPr>
          <p:cNvSpPr>
            <a:spLocks noGrp="1"/>
          </p:cNvSpPr>
          <p:nvPr>
            <p:ph type="dt" sz="half" idx="10"/>
          </p:nvPr>
        </p:nvSpPr>
        <p:spPr/>
        <p:txBody>
          <a:bodyPr/>
          <a:lstStyle>
            <a:lvl1pPr>
              <a:defRPr/>
            </a:lvl1pPr>
          </a:lstStyle>
          <a:p>
            <a:pPr>
              <a:defRPr/>
            </a:pPr>
            <a:fld id="{A5751483-851C-43F2-9955-052D90F7B2AC}" type="datetimeFigureOut">
              <a:rPr lang="en-US"/>
              <a:pPr>
                <a:defRPr/>
              </a:pPr>
              <a:t>7/28/2024</a:t>
            </a:fld>
            <a:endParaRPr lang="en-US" dirty="0"/>
          </a:p>
        </p:txBody>
      </p:sp>
      <p:sp>
        <p:nvSpPr>
          <p:cNvPr id="4" name="Footer Placeholder 4">
            <a:extLst>
              <a:ext uri="{FF2B5EF4-FFF2-40B4-BE49-F238E27FC236}">
                <a16:creationId xmlns:a16="http://schemas.microsoft.com/office/drawing/2014/main" id="{6EBAC40A-9A1A-1E1D-7008-5B7950F927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29D88F6-963C-BD16-755B-17790257050E}"/>
              </a:ext>
            </a:extLst>
          </p:cNvPr>
          <p:cNvSpPr>
            <a:spLocks noGrp="1"/>
          </p:cNvSpPr>
          <p:nvPr>
            <p:ph type="sldNum" sz="quarter" idx="12"/>
          </p:nvPr>
        </p:nvSpPr>
        <p:spPr>
          <a:xfrm>
            <a:off x="4362450" y="1027113"/>
            <a:ext cx="457200" cy="441325"/>
          </a:xfrm>
        </p:spPr>
        <p:txBody>
          <a:bodyPr/>
          <a:lstStyle>
            <a:lvl1pPr>
              <a:defRPr/>
            </a:lvl1pPr>
          </a:lstStyle>
          <a:p>
            <a:pPr>
              <a:defRPr/>
            </a:pPr>
            <a:fld id="{C6210957-F2E8-4DB9-BBA4-8FA44F33FB8A}" type="slidenum">
              <a:rPr lang="en-US" altLang="en-US"/>
              <a:pPr>
                <a:defRPr/>
              </a:pPr>
              <a:t>‹#›</a:t>
            </a:fld>
            <a:endParaRPr lang="en-US" altLang="en-US"/>
          </a:p>
        </p:txBody>
      </p:sp>
    </p:spTree>
    <p:extLst>
      <p:ext uri="{BB962C8B-B14F-4D97-AF65-F5344CB8AC3E}">
        <p14:creationId xmlns:p14="http://schemas.microsoft.com/office/powerpoint/2010/main" val="8136651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0ED59B0E-E15B-6D3F-1533-A1CA9FFCD9B3}"/>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0CEBE366-AF3F-A005-C401-8962C19FE6D1}"/>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48D4497E-DB96-3773-30F4-0A6CDEDC12E1}"/>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D22ABB9A-9566-FF4F-6ED9-D933E0386012}"/>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2B5B558B-863A-B8AB-4441-C2469DAD7D54}"/>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id="{A6D1B82A-372B-C1B9-6CFD-DF925FBA436D}"/>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1ED6D71F-FC4A-7C10-8DCD-D5AF6D44F0D6}"/>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1" name="Rectangle 10">
            <a:extLst>
              <a:ext uri="{FF2B5EF4-FFF2-40B4-BE49-F238E27FC236}">
                <a16:creationId xmlns:a16="http://schemas.microsoft.com/office/drawing/2014/main" id="{A4D6693F-0F25-0EA3-1E60-A37B1DE5506A}"/>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4347BA7C-28B3-FD2E-B6C7-85D5D9236367}"/>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Oval 12">
            <a:extLst>
              <a:ext uri="{FF2B5EF4-FFF2-40B4-BE49-F238E27FC236}">
                <a16:creationId xmlns:a16="http://schemas.microsoft.com/office/drawing/2014/main" id="{69B48EA6-C3BA-0C62-2959-6A9142C15EE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233BFA40-017C-C399-0549-AD02FA895EE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1368426" y="2743201"/>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D27769F6-709F-74AE-989B-8784C42628C6}"/>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4559B985-0F83-ABBB-88AF-A31A58ED7553}"/>
              </a:ext>
            </a:extLst>
          </p:cNvPr>
          <p:cNvSpPr>
            <a:spLocks noGrp="1"/>
          </p:cNvSpPr>
          <p:nvPr>
            <p:ph type="dt" sz="half" idx="11"/>
          </p:nvPr>
        </p:nvSpPr>
        <p:spPr/>
        <p:txBody>
          <a:bodyPr/>
          <a:lstStyle>
            <a:lvl1pPr>
              <a:defRPr/>
            </a:lvl1pPr>
          </a:lstStyle>
          <a:p>
            <a:pPr>
              <a:defRPr/>
            </a:pPr>
            <a:fld id="{CDD43887-9A9D-4758-B0CF-5C7046B6C006}" type="datetimeFigureOut">
              <a:rPr lang="en-US"/>
              <a:pPr>
                <a:defRPr/>
              </a:pPr>
              <a:t>7/28/2024</a:t>
            </a:fld>
            <a:endParaRPr lang="en-US" dirty="0"/>
          </a:p>
        </p:txBody>
      </p:sp>
      <p:sp>
        <p:nvSpPr>
          <p:cNvPr id="17" name="Slide Number Placeholder 5">
            <a:extLst>
              <a:ext uri="{FF2B5EF4-FFF2-40B4-BE49-F238E27FC236}">
                <a16:creationId xmlns:a16="http://schemas.microsoft.com/office/drawing/2014/main" id="{DEB1B612-EEC8-336F-ECB9-89C2E09A0B67}"/>
              </a:ext>
            </a:extLst>
          </p:cNvPr>
          <p:cNvSpPr>
            <a:spLocks noGrp="1"/>
          </p:cNvSpPr>
          <p:nvPr>
            <p:ph type="sldNum" sz="quarter" idx="12"/>
          </p:nvPr>
        </p:nvSpPr>
        <p:spPr>
          <a:xfrm>
            <a:off x="4343400" y="2198688"/>
            <a:ext cx="457200" cy="441325"/>
          </a:xfrm>
        </p:spPr>
        <p:txBody>
          <a:bodyPr/>
          <a:lstStyle>
            <a:lvl1pPr>
              <a:defRPr/>
            </a:lvl1pPr>
          </a:lstStyle>
          <a:p>
            <a:pPr>
              <a:defRPr/>
            </a:pPr>
            <a:fld id="{264207C8-6B33-4068-9DB3-2AA466C6A0B8}" type="slidenum">
              <a:rPr lang="en-US" altLang="en-US"/>
              <a:pPr>
                <a:defRPr/>
              </a:pPr>
              <a:t>‹#›</a:t>
            </a:fld>
            <a:endParaRPr lang="en-US" altLang="en-US"/>
          </a:p>
        </p:txBody>
      </p:sp>
    </p:spTree>
    <p:extLst>
      <p:ext uri="{BB962C8B-B14F-4D97-AF65-F5344CB8AC3E}">
        <p14:creationId xmlns:p14="http://schemas.microsoft.com/office/powerpoint/2010/main" val="16585938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3" name="Straight Connector 19">
            <a:extLst>
              <a:ext uri="{FF2B5EF4-FFF2-40B4-BE49-F238E27FC236}">
                <a16:creationId xmlns:a16="http://schemas.microsoft.com/office/drawing/2014/main" id="{FF6AC41D-EB51-869E-A24A-9D7C95738BFD}"/>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BBF563FA-4299-D830-DDD8-A9CD0A107F27}"/>
              </a:ext>
            </a:extLst>
          </p:cNvPr>
          <p:cNvSpPr>
            <a:spLocks noGrp="1"/>
          </p:cNvSpPr>
          <p:nvPr>
            <p:ph type="dt" sz="half" idx="10"/>
          </p:nvPr>
        </p:nvSpPr>
        <p:spPr>
          <a:xfrm>
            <a:off x="5791200" y="6410325"/>
            <a:ext cx="3044825" cy="365125"/>
          </a:xfrm>
        </p:spPr>
        <p:txBody>
          <a:bodyPr/>
          <a:lstStyle>
            <a:lvl1pPr>
              <a:defRPr/>
            </a:lvl1pPr>
          </a:lstStyle>
          <a:p>
            <a:pPr>
              <a:defRPr/>
            </a:pPr>
            <a:fld id="{F8D8EE82-2B97-4927-B777-EA5741FA6760}" type="datetimeFigureOut">
              <a:rPr lang="en-US"/>
              <a:pPr>
                <a:defRPr/>
              </a:pPr>
              <a:t>7/28/2024</a:t>
            </a:fld>
            <a:endParaRPr lang="en-US" dirty="0"/>
          </a:p>
        </p:txBody>
      </p:sp>
      <p:sp>
        <p:nvSpPr>
          <p:cNvPr id="5" name="Footer Placeholder 5">
            <a:extLst>
              <a:ext uri="{FF2B5EF4-FFF2-40B4-BE49-F238E27FC236}">
                <a16:creationId xmlns:a16="http://schemas.microsoft.com/office/drawing/2014/main" id="{549703E3-CDD9-4AF5-E28D-B142AF6F6F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73DEE56-FB24-F0AC-2DE5-67DE394A92AA}"/>
              </a:ext>
            </a:extLst>
          </p:cNvPr>
          <p:cNvSpPr>
            <a:spLocks noGrp="1"/>
          </p:cNvSpPr>
          <p:nvPr>
            <p:ph type="sldNum" sz="quarter" idx="12"/>
          </p:nvPr>
        </p:nvSpPr>
        <p:spPr/>
        <p:txBody>
          <a:bodyPr/>
          <a:lstStyle>
            <a:lvl1pPr>
              <a:defRPr/>
            </a:lvl1pPr>
          </a:lstStyle>
          <a:p>
            <a:pPr>
              <a:defRPr/>
            </a:pPr>
            <a:fld id="{FD56A7BD-88B7-45DB-A470-CF62A02DF5AA}" type="slidenum">
              <a:rPr lang="en-US" altLang="en-US"/>
              <a:pPr>
                <a:defRPr/>
              </a:pPr>
              <a:t>‹#›</a:t>
            </a:fld>
            <a:endParaRPr lang="en-US" altLang="en-US"/>
          </a:p>
        </p:txBody>
      </p:sp>
    </p:spTree>
    <p:extLst>
      <p:ext uri="{BB962C8B-B14F-4D97-AF65-F5344CB8AC3E}">
        <p14:creationId xmlns:p14="http://schemas.microsoft.com/office/powerpoint/2010/main" val="17930962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Straight Connector 19">
            <a:extLst>
              <a:ext uri="{FF2B5EF4-FFF2-40B4-BE49-F238E27FC236}">
                <a16:creationId xmlns:a16="http://schemas.microsoft.com/office/drawing/2014/main" id="{71E2E6F7-1676-6D3A-4D2B-C1A64A1A98A3}"/>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0">
            <a:extLst>
              <a:ext uri="{FF2B5EF4-FFF2-40B4-BE49-F238E27FC236}">
                <a16:creationId xmlns:a16="http://schemas.microsoft.com/office/drawing/2014/main" id="{D8FEE6F8-FB4D-535D-574B-83A435FD5859}"/>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3AAC8530-EF79-33FF-E8EE-EF01B3AA057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D9DFEB02-4512-6EDB-608F-CC75D208A765}"/>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3667DEEA-8EB8-E54A-AA78-A8372364F9AE}"/>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B21A6600-C085-C239-72F6-BD533E8E4F32}"/>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A60565CE-E1B0-EC64-C123-012EAAEEA05F}"/>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106E4F3B-7D52-62C0-44AB-7253966D8ACB}"/>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Rectangle 11">
            <a:extLst>
              <a:ext uri="{FF2B5EF4-FFF2-40B4-BE49-F238E27FC236}">
                <a16:creationId xmlns:a16="http://schemas.microsoft.com/office/drawing/2014/main" id="{A933337C-F4CB-F8AB-7665-3ADBF3A7600A}"/>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Oval 12">
            <a:extLst>
              <a:ext uri="{FF2B5EF4-FFF2-40B4-BE49-F238E27FC236}">
                <a16:creationId xmlns:a16="http://schemas.microsoft.com/office/drawing/2014/main" id="{C9E15C9C-0DB2-FC12-1046-5AEF10494D99}"/>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4D6084D4-D625-6725-6F57-84EF678695E7}"/>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301752" y="1524001"/>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5" name="Date Placeholder 6">
            <a:extLst>
              <a:ext uri="{FF2B5EF4-FFF2-40B4-BE49-F238E27FC236}">
                <a16:creationId xmlns:a16="http://schemas.microsoft.com/office/drawing/2014/main" id="{ABF3D582-7D93-CC1C-E0EF-15CE22167D66}"/>
              </a:ext>
            </a:extLst>
          </p:cNvPr>
          <p:cNvSpPr>
            <a:spLocks noGrp="1"/>
          </p:cNvSpPr>
          <p:nvPr>
            <p:ph type="dt" sz="half" idx="10"/>
          </p:nvPr>
        </p:nvSpPr>
        <p:spPr/>
        <p:txBody>
          <a:bodyPr/>
          <a:lstStyle>
            <a:lvl1pPr>
              <a:defRPr/>
            </a:lvl1pPr>
          </a:lstStyle>
          <a:p>
            <a:pPr>
              <a:defRPr/>
            </a:pPr>
            <a:fld id="{3B56AE1C-CAA5-47F8-8009-E334A9B7B442}" type="datetimeFigureOut">
              <a:rPr lang="en-US"/>
              <a:pPr>
                <a:defRPr/>
              </a:pPr>
              <a:t>7/28/2024</a:t>
            </a:fld>
            <a:endParaRPr lang="en-US" dirty="0"/>
          </a:p>
        </p:txBody>
      </p:sp>
      <p:sp>
        <p:nvSpPr>
          <p:cNvPr id="16" name="Footer Placeholder 7">
            <a:extLst>
              <a:ext uri="{FF2B5EF4-FFF2-40B4-BE49-F238E27FC236}">
                <a16:creationId xmlns:a16="http://schemas.microsoft.com/office/drawing/2014/main" id="{6771D925-795C-968C-1D87-7C278E43332C}"/>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D54EAA51-5497-FF18-8E3F-431B5587856B}"/>
              </a:ext>
            </a:extLst>
          </p:cNvPr>
          <p:cNvSpPr>
            <a:spLocks noGrp="1"/>
          </p:cNvSpPr>
          <p:nvPr>
            <p:ph type="sldNum" sz="quarter" idx="12"/>
          </p:nvPr>
        </p:nvSpPr>
        <p:spPr>
          <a:xfrm>
            <a:off x="4343400" y="1042988"/>
            <a:ext cx="457200" cy="441325"/>
          </a:xfrm>
        </p:spPr>
        <p:txBody>
          <a:bodyPr/>
          <a:lstStyle>
            <a:lvl1pPr>
              <a:defRPr/>
            </a:lvl1pPr>
          </a:lstStyle>
          <a:p>
            <a:pPr>
              <a:defRPr/>
            </a:pPr>
            <a:fld id="{A66B4BC0-69BE-4DF9-A91A-9577150011F2}" type="slidenum">
              <a:rPr lang="en-US" altLang="en-US"/>
              <a:pPr>
                <a:defRPr/>
              </a:pPr>
              <a:t>‹#›</a:t>
            </a:fld>
            <a:endParaRPr lang="en-US" altLang="en-US"/>
          </a:p>
        </p:txBody>
      </p:sp>
    </p:spTree>
    <p:extLst>
      <p:ext uri="{BB962C8B-B14F-4D97-AF65-F5344CB8AC3E}">
        <p14:creationId xmlns:p14="http://schemas.microsoft.com/office/powerpoint/2010/main" val="40675629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AB8673-9E05-47B9-E459-195C606719A7}"/>
              </a:ext>
            </a:extLst>
          </p:cNvPr>
          <p:cNvSpPr>
            <a:spLocks noGrp="1"/>
          </p:cNvSpPr>
          <p:nvPr>
            <p:ph type="dt" sz="half" idx="10"/>
          </p:nvPr>
        </p:nvSpPr>
        <p:spPr/>
        <p:txBody>
          <a:bodyPr/>
          <a:lstStyle>
            <a:lvl1pPr>
              <a:defRPr/>
            </a:lvl1pPr>
          </a:lstStyle>
          <a:p>
            <a:pPr>
              <a:defRPr/>
            </a:pPr>
            <a:fld id="{A5E95CBC-E695-417B-BD85-69B23EDB7D6E}" type="datetimeFigureOut">
              <a:rPr lang="en-US"/>
              <a:pPr>
                <a:defRPr/>
              </a:pPr>
              <a:t>7/28/2024</a:t>
            </a:fld>
            <a:endParaRPr lang="en-US" dirty="0"/>
          </a:p>
        </p:txBody>
      </p:sp>
      <p:sp>
        <p:nvSpPr>
          <p:cNvPr id="4" name="Footer Placeholder 3">
            <a:extLst>
              <a:ext uri="{FF2B5EF4-FFF2-40B4-BE49-F238E27FC236}">
                <a16:creationId xmlns:a16="http://schemas.microsoft.com/office/drawing/2014/main" id="{AB71092E-5831-4E3D-D8FD-C65C7E3E56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E65B1AC-E1E2-5CCF-E8DE-16E42515413D}"/>
              </a:ext>
            </a:extLst>
          </p:cNvPr>
          <p:cNvSpPr>
            <a:spLocks noGrp="1"/>
          </p:cNvSpPr>
          <p:nvPr>
            <p:ph type="sldNum" sz="quarter" idx="12"/>
          </p:nvPr>
        </p:nvSpPr>
        <p:spPr>
          <a:xfrm>
            <a:off x="4343400" y="1036638"/>
            <a:ext cx="457200" cy="441325"/>
          </a:xfrm>
        </p:spPr>
        <p:txBody>
          <a:bodyPr/>
          <a:lstStyle>
            <a:lvl1pPr>
              <a:defRPr/>
            </a:lvl1pPr>
          </a:lstStyle>
          <a:p>
            <a:pPr>
              <a:defRPr/>
            </a:pPr>
            <a:fld id="{5AF2943E-10D8-41F5-BDE8-FCC47DC34AB9}" type="slidenum">
              <a:rPr lang="en-US" altLang="en-US"/>
              <a:pPr>
                <a:defRPr/>
              </a:pPr>
              <a:t>‹#›</a:t>
            </a:fld>
            <a:endParaRPr lang="en-US" altLang="en-US"/>
          </a:p>
        </p:txBody>
      </p:sp>
    </p:spTree>
    <p:extLst>
      <p:ext uri="{BB962C8B-B14F-4D97-AF65-F5344CB8AC3E}">
        <p14:creationId xmlns:p14="http://schemas.microsoft.com/office/powerpoint/2010/main" val="148424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573E2685-3BA9-B3B9-FF85-A59057DB22C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id="{B6A33CEA-E1B3-E451-7587-B0C21EAFCCCA}"/>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21">
            <a:extLst>
              <a:ext uri="{FF2B5EF4-FFF2-40B4-BE49-F238E27FC236}">
                <a16:creationId xmlns:a16="http://schemas.microsoft.com/office/drawing/2014/main" id="{19AF38F9-BCB1-FD97-5C76-504A99009223}"/>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5" name="Rectangle 23">
            <a:extLst>
              <a:ext uri="{FF2B5EF4-FFF2-40B4-BE49-F238E27FC236}">
                <a16:creationId xmlns:a16="http://schemas.microsoft.com/office/drawing/2014/main" id="{D97E9C62-9C27-6ADC-E6E1-C93DDAF46A9D}"/>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B3EBE8AB-04DD-2B6A-BEB7-AD960AB3F4AD}"/>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7" name="Rectangle 6">
            <a:extLst>
              <a:ext uri="{FF2B5EF4-FFF2-40B4-BE49-F238E27FC236}">
                <a16:creationId xmlns:a16="http://schemas.microsoft.com/office/drawing/2014/main" id="{F06C6E38-3EF6-7E8D-6F84-8BBF45860B8F}"/>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8" name="Date Placeholder 1">
            <a:extLst>
              <a:ext uri="{FF2B5EF4-FFF2-40B4-BE49-F238E27FC236}">
                <a16:creationId xmlns:a16="http://schemas.microsoft.com/office/drawing/2014/main" id="{E6C48CEC-BF60-6108-4D9E-B582FFE07C0F}"/>
              </a:ext>
            </a:extLst>
          </p:cNvPr>
          <p:cNvSpPr>
            <a:spLocks noGrp="1"/>
          </p:cNvSpPr>
          <p:nvPr>
            <p:ph type="dt" sz="half" idx="10"/>
          </p:nvPr>
        </p:nvSpPr>
        <p:spPr/>
        <p:txBody>
          <a:bodyPr/>
          <a:lstStyle>
            <a:lvl1pPr>
              <a:defRPr/>
            </a:lvl1pPr>
          </a:lstStyle>
          <a:p>
            <a:pPr>
              <a:defRPr/>
            </a:pPr>
            <a:fld id="{62C3807E-5643-4958-911D-7D8A81984B40}" type="datetimeFigureOut">
              <a:rPr lang="en-US"/>
              <a:pPr>
                <a:defRPr/>
              </a:pPr>
              <a:t>7/28/2024</a:t>
            </a:fld>
            <a:endParaRPr lang="en-US" dirty="0"/>
          </a:p>
        </p:txBody>
      </p:sp>
      <p:sp>
        <p:nvSpPr>
          <p:cNvPr id="9" name="Footer Placeholder 2">
            <a:extLst>
              <a:ext uri="{FF2B5EF4-FFF2-40B4-BE49-F238E27FC236}">
                <a16:creationId xmlns:a16="http://schemas.microsoft.com/office/drawing/2014/main" id="{A263FFCC-C79F-E79B-5B59-F460713F5B2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4AC3B30E-A206-3972-9259-D96D1DA61770}"/>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20656CB8-11D6-42ED-8862-F7F17E92A68D}" type="slidenum">
              <a:rPr lang="en-US" altLang="en-US"/>
              <a:pPr>
                <a:defRPr/>
              </a:pPr>
              <a:t>‹#›</a:t>
            </a:fld>
            <a:endParaRPr lang="en-US" altLang="en-US"/>
          </a:p>
        </p:txBody>
      </p:sp>
    </p:spTree>
    <p:extLst>
      <p:ext uri="{BB962C8B-B14F-4D97-AF65-F5344CB8AC3E}">
        <p14:creationId xmlns:p14="http://schemas.microsoft.com/office/powerpoint/2010/main" val="143263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5782C1-ECAF-802B-72E1-18EB250980A8}"/>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5" name="Rectangle 20">
            <a:extLst>
              <a:ext uri="{FF2B5EF4-FFF2-40B4-BE49-F238E27FC236}">
                <a16:creationId xmlns:a16="http://schemas.microsoft.com/office/drawing/2014/main" id="{BAAB1718-65E4-CAAA-6A62-537842D4DB81}"/>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F79A412C-5F34-694D-04B1-A6B0F6F821F6}"/>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319C51F7-E669-8DA1-F0F1-CAD661DA3393}"/>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02993487-6553-C9C6-A083-1B0B528F2A0D}"/>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DBFB70CC-D5F5-9DB9-A6B9-A9121BBBF6F9}"/>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175288D3-83E2-783B-1756-276EF2F3CDBB}"/>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749845BA-B0F2-045E-AC17-5B13DC82210E}"/>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Oval 11">
            <a:extLst>
              <a:ext uri="{FF2B5EF4-FFF2-40B4-BE49-F238E27FC236}">
                <a16:creationId xmlns:a16="http://schemas.microsoft.com/office/drawing/2014/main" id="{9FC34DFD-E635-DC9D-5BCB-2D7A3CAA5C08}"/>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a:extLst>
              <a:ext uri="{FF2B5EF4-FFF2-40B4-BE49-F238E27FC236}">
                <a16:creationId xmlns:a16="http://schemas.microsoft.com/office/drawing/2014/main" id="{7F0D9FD8-169C-C350-A114-414DD4FE249A}"/>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EB3904ED-8FE9-5286-4A6F-95F034E394E9}"/>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5B1427B5-3ABC-267A-159C-975F882C7E78}"/>
              </a:ext>
            </a:extLst>
          </p:cNvPr>
          <p:cNvSpPr>
            <a:spLocks noGrp="1"/>
          </p:cNvSpPr>
          <p:nvPr>
            <p:ph type="sldNum" sz="quarter" idx="10"/>
          </p:nvPr>
        </p:nvSpPr>
        <p:spPr>
          <a:xfrm>
            <a:off x="1371600" y="312738"/>
            <a:ext cx="457200" cy="441325"/>
          </a:xfrm>
        </p:spPr>
        <p:txBody>
          <a:bodyPr/>
          <a:lstStyle>
            <a:lvl1pPr>
              <a:defRPr/>
            </a:lvl1pPr>
          </a:lstStyle>
          <a:p>
            <a:pPr>
              <a:defRPr/>
            </a:pPr>
            <a:fld id="{26AB9C5F-F161-4B11-A744-49C808FBBB8A}" type="slidenum">
              <a:rPr lang="en-US" altLang="en-US"/>
              <a:pPr>
                <a:defRPr/>
              </a:pPr>
              <a:t>‹#›</a:t>
            </a:fld>
            <a:endParaRPr lang="en-US" altLang="en-US"/>
          </a:p>
        </p:txBody>
      </p:sp>
      <p:sp>
        <p:nvSpPr>
          <p:cNvPr id="16" name="Date Placeholder 4">
            <a:extLst>
              <a:ext uri="{FF2B5EF4-FFF2-40B4-BE49-F238E27FC236}">
                <a16:creationId xmlns:a16="http://schemas.microsoft.com/office/drawing/2014/main" id="{644C1E39-7DD6-1624-33FB-E0A44B656A68}"/>
              </a:ext>
            </a:extLst>
          </p:cNvPr>
          <p:cNvSpPr>
            <a:spLocks noGrp="1"/>
          </p:cNvSpPr>
          <p:nvPr>
            <p:ph type="dt" sz="half" idx="11"/>
          </p:nvPr>
        </p:nvSpPr>
        <p:spPr/>
        <p:txBody>
          <a:bodyPr/>
          <a:lstStyle>
            <a:lvl1pPr>
              <a:defRPr/>
            </a:lvl1pPr>
          </a:lstStyle>
          <a:p>
            <a:pPr>
              <a:defRPr/>
            </a:pPr>
            <a:fld id="{1C7035FC-DB05-4FE1-AD50-A298DE21548E}" type="datetimeFigureOut">
              <a:rPr lang="en-US"/>
              <a:pPr>
                <a:defRPr/>
              </a:pPr>
              <a:t>7/28/2024</a:t>
            </a:fld>
            <a:endParaRPr lang="en-US" dirty="0"/>
          </a:p>
        </p:txBody>
      </p:sp>
      <p:sp>
        <p:nvSpPr>
          <p:cNvPr id="17" name="Footer Placeholder 5">
            <a:extLst>
              <a:ext uri="{FF2B5EF4-FFF2-40B4-BE49-F238E27FC236}">
                <a16:creationId xmlns:a16="http://schemas.microsoft.com/office/drawing/2014/main" id="{FF27064E-A3BC-4666-5090-28D452D61555}"/>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35386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764898C1-1471-30CB-18C5-04D6EF2B2058}"/>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6" name="Rectangle 20">
            <a:extLst>
              <a:ext uri="{FF2B5EF4-FFF2-40B4-BE49-F238E27FC236}">
                <a16:creationId xmlns:a16="http://schemas.microsoft.com/office/drawing/2014/main" id="{D8E83C3B-C281-4DD8-A9EE-40888357B480}"/>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7" name="Rectangle 21">
            <a:extLst>
              <a:ext uri="{FF2B5EF4-FFF2-40B4-BE49-F238E27FC236}">
                <a16:creationId xmlns:a16="http://schemas.microsoft.com/office/drawing/2014/main" id="{2C61ACE7-8781-A140-C026-C1A6F2DEEFE0}"/>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23">
            <a:extLst>
              <a:ext uri="{FF2B5EF4-FFF2-40B4-BE49-F238E27FC236}">
                <a16:creationId xmlns:a16="http://schemas.microsoft.com/office/drawing/2014/main" id="{80EFAC88-73F0-B98A-47C7-244ADE081951}"/>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24">
            <a:extLst>
              <a:ext uri="{FF2B5EF4-FFF2-40B4-BE49-F238E27FC236}">
                <a16:creationId xmlns:a16="http://schemas.microsoft.com/office/drawing/2014/main" id="{EFDF6A51-B5FC-8316-03DA-ED4AE8444C6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DB55B44E-68D6-6597-DE5A-2B0C861D2C7B}"/>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1" name="Rectangle 10">
            <a:extLst>
              <a:ext uri="{FF2B5EF4-FFF2-40B4-BE49-F238E27FC236}">
                <a16:creationId xmlns:a16="http://schemas.microsoft.com/office/drawing/2014/main" id="{0AC464DD-7419-3F09-06D1-5756D4110217}"/>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495FB2D3-750D-6532-0572-9DD13B07E74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Oval 12">
            <a:extLst>
              <a:ext uri="{FF2B5EF4-FFF2-40B4-BE49-F238E27FC236}">
                <a16:creationId xmlns:a16="http://schemas.microsoft.com/office/drawing/2014/main" id="{E0C09ECE-4B89-2ED5-910A-F712C13FEDCD}"/>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5FDC2EFB-B6FE-5F82-9EFD-B1249B91605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5181C8C8-975A-F918-1E5B-F15C1A2CD07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D0CCC662-2E7D-6024-4FEC-3C80C217CF9A}"/>
              </a:ext>
            </a:extLst>
          </p:cNvPr>
          <p:cNvSpPr>
            <a:spLocks noGrp="1"/>
          </p:cNvSpPr>
          <p:nvPr>
            <p:ph type="sldNum" sz="quarter" idx="10"/>
          </p:nvPr>
        </p:nvSpPr>
        <p:spPr>
          <a:xfrm>
            <a:off x="1371600" y="312738"/>
            <a:ext cx="457200" cy="441325"/>
          </a:xfrm>
        </p:spPr>
        <p:txBody>
          <a:bodyPr/>
          <a:lstStyle>
            <a:lvl1pPr>
              <a:defRPr/>
            </a:lvl1pPr>
          </a:lstStyle>
          <a:p>
            <a:pPr>
              <a:defRPr/>
            </a:pPr>
            <a:fld id="{5BE900F5-47BD-44A9-A546-0E9E28BEAC31}"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76515F71-C73F-D09F-55AB-D2DFD091704D}"/>
              </a:ext>
            </a:extLst>
          </p:cNvPr>
          <p:cNvSpPr>
            <a:spLocks noGrp="1"/>
          </p:cNvSpPr>
          <p:nvPr>
            <p:ph type="dt" sz="half" idx="11"/>
          </p:nvPr>
        </p:nvSpPr>
        <p:spPr>
          <a:xfrm>
            <a:off x="5788025" y="6405563"/>
            <a:ext cx="3044825" cy="365125"/>
          </a:xfrm>
        </p:spPr>
        <p:txBody>
          <a:bodyPr/>
          <a:lstStyle>
            <a:lvl1pPr>
              <a:defRPr/>
            </a:lvl1pPr>
          </a:lstStyle>
          <a:p>
            <a:pPr>
              <a:defRPr/>
            </a:pPr>
            <a:fld id="{3A09A305-6ECD-447B-BEDD-33EFF301472B}" type="datetimeFigureOut">
              <a:rPr lang="en-US"/>
              <a:pPr>
                <a:defRPr/>
              </a:pPr>
              <a:t>7/28/2024</a:t>
            </a:fld>
            <a:endParaRPr lang="en-US" dirty="0"/>
          </a:p>
        </p:txBody>
      </p:sp>
      <p:sp>
        <p:nvSpPr>
          <p:cNvPr id="18" name="Footer Placeholder 5">
            <a:extLst>
              <a:ext uri="{FF2B5EF4-FFF2-40B4-BE49-F238E27FC236}">
                <a16:creationId xmlns:a16="http://schemas.microsoft.com/office/drawing/2014/main" id="{85BEF3C1-9F75-9490-31E3-D683D186B9EB}"/>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47432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45660E62-0D20-E7C2-9A27-C5D9A80DACDE}"/>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27" name="Rectangle 15">
            <a:extLst>
              <a:ext uri="{FF2B5EF4-FFF2-40B4-BE49-F238E27FC236}">
                <a16:creationId xmlns:a16="http://schemas.microsoft.com/office/drawing/2014/main" id="{2917B0F1-3E1F-89E1-B853-F35EBDB34579}"/>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28" name="Rectangle 17">
            <a:extLst>
              <a:ext uri="{FF2B5EF4-FFF2-40B4-BE49-F238E27FC236}">
                <a16:creationId xmlns:a16="http://schemas.microsoft.com/office/drawing/2014/main" id="{AF55F5CB-E05A-9C59-0785-C69A7E71F1BB}"/>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29" name="Rectangle 18">
            <a:extLst>
              <a:ext uri="{FF2B5EF4-FFF2-40B4-BE49-F238E27FC236}">
                <a16:creationId xmlns:a16="http://schemas.microsoft.com/office/drawing/2014/main" id="{17B06A2B-CDC5-B4AC-1160-0239718D9F72}"/>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1A3BF54D-E21F-C6A9-1E2B-1E71732ACBF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4" name="Date Placeholder 13">
            <a:extLst>
              <a:ext uri="{FF2B5EF4-FFF2-40B4-BE49-F238E27FC236}">
                <a16:creationId xmlns:a16="http://schemas.microsoft.com/office/drawing/2014/main" id="{8B616763-64B5-85AD-8E79-1EEDA38E5BC5}"/>
              </a:ext>
            </a:extLst>
          </p:cNvPr>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92525176-B787-4C6B-AA7C-01F4EED0E873}" type="datetimeFigureOut">
              <a:rPr lang="en-US"/>
              <a:pPr>
                <a:defRPr/>
              </a:pPr>
              <a:t>7/28/2024</a:t>
            </a:fld>
            <a:endParaRPr lang="en-US" dirty="0"/>
          </a:p>
        </p:txBody>
      </p:sp>
      <p:sp>
        <p:nvSpPr>
          <p:cNvPr id="3" name="Footer Placeholder 2">
            <a:extLst>
              <a:ext uri="{FF2B5EF4-FFF2-40B4-BE49-F238E27FC236}">
                <a16:creationId xmlns:a16="http://schemas.microsoft.com/office/drawing/2014/main" id="{92CC8AA6-1656-5067-E732-22BEA69E79A0}"/>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a:extLst>
              <a:ext uri="{FF2B5EF4-FFF2-40B4-BE49-F238E27FC236}">
                <a16:creationId xmlns:a16="http://schemas.microsoft.com/office/drawing/2014/main" id="{CC3C88AA-F57B-5A37-BE2E-2A31DE24896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818D500C-30E5-EFA7-4DB0-893D81A8BB00}"/>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Oval 11">
            <a:extLst>
              <a:ext uri="{FF2B5EF4-FFF2-40B4-BE49-F238E27FC236}">
                <a16:creationId xmlns:a16="http://schemas.microsoft.com/office/drawing/2014/main" id="{2AE4536C-F857-F9A7-9FDC-2167DBECD751}"/>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E08EF6AD-90C8-8241-8630-758559A278AD}"/>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C70ABC17-C40F-60DA-B2E5-7C5BE779CE04}"/>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164C6C"/>
                </a:solidFill>
              </a:defRPr>
            </a:lvl1pPr>
          </a:lstStyle>
          <a:p>
            <a:pPr>
              <a:defRPr/>
            </a:pPr>
            <a:fld id="{5427D90B-B33A-42F7-96D4-C2C9CB12312E}" type="slidenum">
              <a:rPr lang="en-US" altLang="en-US"/>
              <a:pPr>
                <a:defRPr/>
              </a:pPr>
              <a:t>‹#›</a:t>
            </a:fld>
            <a:endParaRPr lang="en-US" altLang="en-US"/>
          </a:p>
        </p:txBody>
      </p:sp>
      <p:sp>
        <p:nvSpPr>
          <p:cNvPr id="1038" name="Title Placeholder 21">
            <a:extLst>
              <a:ext uri="{FF2B5EF4-FFF2-40B4-BE49-F238E27FC236}">
                <a16:creationId xmlns:a16="http://schemas.microsoft.com/office/drawing/2014/main" id="{26B0E66B-76EE-69C7-2250-80BC4B6B4B59}"/>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3CBE9DAB-244D-BA08-1DBF-DBEA0DD92649}"/>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rtl="0" eaLnBrk="0" fontAlgn="base" hangingPunct="0">
        <a:spcBef>
          <a:spcPct val="0"/>
        </a:spcBef>
        <a:spcAft>
          <a:spcPct val="0"/>
        </a:spcAft>
        <a:defRPr sz="3300" kern="1200">
          <a:solidFill>
            <a:srgbClr val="164C6C"/>
          </a:solidFill>
          <a:latin typeface="+mj-lt"/>
          <a:ea typeface="+mj-ea"/>
          <a:cs typeface="+mj-cs"/>
        </a:defRPr>
      </a:lvl1pPr>
      <a:lvl2pPr algn="ctr" rtl="0" eaLnBrk="0" fontAlgn="base" hangingPunct="0">
        <a:spcBef>
          <a:spcPct val="0"/>
        </a:spcBef>
        <a:spcAft>
          <a:spcPct val="0"/>
        </a:spcAft>
        <a:defRPr sz="3300">
          <a:solidFill>
            <a:srgbClr val="164C6C"/>
          </a:solidFill>
          <a:latin typeface="Arial" charset="0"/>
        </a:defRPr>
      </a:lvl2pPr>
      <a:lvl3pPr algn="ctr" rtl="0" eaLnBrk="0" fontAlgn="base" hangingPunct="0">
        <a:spcBef>
          <a:spcPct val="0"/>
        </a:spcBef>
        <a:spcAft>
          <a:spcPct val="0"/>
        </a:spcAft>
        <a:defRPr sz="3300">
          <a:solidFill>
            <a:srgbClr val="164C6C"/>
          </a:solidFill>
          <a:latin typeface="Arial" charset="0"/>
        </a:defRPr>
      </a:lvl3pPr>
      <a:lvl4pPr algn="ctr" rtl="0" eaLnBrk="0" fontAlgn="base" hangingPunct="0">
        <a:spcBef>
          <a:spcPct val="0"/>
        </a:spcBef>
        <a:spcAft>
          <a:spcPct val="0"/>
        </a:spcAft>
        <a:defRPr sz="3300">
          <a:solidFill>
            <a:srgbClr val="164C6C"/>
          </a:solidFill>
          <a:latin typeface="Arial" charset="0"/>
        </a:defRPr>
      </a:lvl4pPr>
      <a:lvl5pPr algn="ctr" rtl="0" eaLnBrk="0" fontAlgn="base" hangingPunct="0">
        <a:spcBef>
          <a:spcPct val="0"/>
        </a:spcBef>
        <a:spcAft>
          <a:spcPct val="0"/>
        </a:spcAft>
        <a:defRPr sz="3300">
          <a:solidFill>
            <a:srgbClr val="164C6C"/>
          </a:solidFill>
          <a:latin typeface="Arial" charset="0"/>
        </a:defRPr>
      </a:lvl5pPr>
      <a:lvl6pPr marL="457200" algn="ctr" rtl="0" fontAlgn="base">
        <a:spcBef>
          <a:spcPct val="0"/>
        </a:spcBef>
        <a:spcAft>
          <a:spcPct val="0"/>
        </a:spcAft>
        <a:defRPr sz="3300">
          <a:solidFill>
            <a:srgbClr val="164C6C"/>
          </a:solidFill>
          <a:latin typeface="Arial" charset="0"/>
        </a:defRPr>
      </a:lvl6pPr>
      <a:lvl7pPr marL="914400" algn="ctr" rtl="0" fontAlgn="base">
        <a:spcBef>
          <a:spcPct val="0"/>
        </a:spcBef>
        <a:spcAft>
          <a:spcPct val="0"/>
        </a:spcAft>
        <a:defRPr sz="3300">
          <a:solidFill>
            <a:srgbClr val="164C6C"/>
          </a:solidFill>
          <a:latin typeface="Arial" charset="0"/>
        </a:defRPr>
      </a:lvl7pPr>
      <a:lvl8pPr marL="1371600" algn="ctr" rtl="0" fontAlgn="base">
        <a:spcBef>
          <a:spcPct val="0"/>
        </a:spcBef>
        <a:spcAft>
          <a:spcPct val="0"/>
        </a:spcAft>
        <a:defRPr sz="3300">
          <a:solidFill>
            <a:srgbClr val="164C6C"/>
          </a:solidFill>
          <a:latin typeface="Arial" charset="0"/>
        </a:defRPr>
      </a:lvl8pPr>
      <a:lvl9pPr marL="1828800" algn="ctr" rtl="0" fontAlgn="base">
        <a:spcBef>
          <a:spcPct val="0"/>
        </a:spcBef>
        <a:spcAft>
          <a:spcPct val="0"/>
        </a:spcAft>
        <a:defRPr sz="3300">
          <a:solidFill>
            <a:srgbClr val="164C6C"/>
          </a:solidFill>
          <a:latin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B587C"/>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4E8542"/>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604878"/>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C3EDE77C-AE2A-4C91-0764-8C37DF52C181}"/>
              </a:ext>
            </a:extLst>
          </p:cNvPr>
          <p:cNvSpPr>
            <a:spLocks noGrp="1"/>
          </p:cNvSpPr>
          <p:nvPr>
            <p:ph idx="1"/>
          </p:nvPr>
        </p:nvSpPr>
        <p:spPr>
          <a:xfrm>
            <a:off x="301625" y="1527175"/>
            <a:ext cx="8504238" cy="4572000"/>
          </a:xfrm>
        </p:spPr>
        <p:txBody>
          <a:bodyPr/>
          <a:lstStyle/>
          <a:p>
            <a:pPr algn="ctr">
              <a:defRPr/>
            </a:pPr>
            <a:endParaRPr lang="en-US" altLang="en-US" dirty="0"/>
          </a:p>
          <a:p>
            <a:pPr algn="ctr">
              <a:defRPr/>
            </a:pPr>
            <a:r>
              <a:rPr lang="en-US" altLang="en-US" dirty="0"/>
              <a:t>14 How, then, can they call on the one they have not believed in? And how can they believe in the one of whom they have not heard? And how can they hear without someone preaching to them? 15 And how can anyone preach unless they are sent?</a:t>
            </a:r>
          </a:p>
          <a:p>
            <a:pPr marL="0" indent="0" algn="ctr">
              <a:buFont typeface="Wingdings 2" panose="05020102010507070707" pitchFamily="18" charset="2"/>
              <a:buNone/>
              <a:defRPr/>
            </a:pPr>
            <a:r>
              <a:rPr lang="en-US" altLang="en-US" dirty="0"/>
              <a:t>Romans 10:14-15</a:t>
            </a:r>
          </a:p>
          <a:p>
            <a:pPr algn="ctr">
              <a:defRPr/>
            </a:pPr>
            <a:endParaRPr lang="en-US" altLang="en-US" dirty="0"/>
          </a:p>
        </p:txBody>
      </p:sp>
      <p:sp>
        <p:nvSpPr>
          <p:cNvPr id="2" name="Title 1">
            <a:extLst>
              <a:ext uri="{FF2B5EF4-FFF2-40B4-BE49-F238E27FC236}">
                <a16:creationId xmlns:a16="http://schemas.microsoft.com/office/drawing/2014/main" id="{85108E3E-7839-71F1-EA0D-F12B4DBF7161}"/>
              </a:ext>
            </a:extLst>
          </p:cNvPr>
          <p:cNvSpPr>
            <a:spLocks noGrp="1"/>
          </p:cNvSpPr>
          <p:nvPr>
            <p:ph type="title"/>
          </p:nvPr>
        </p:nvSpPr>
        <p:spPr/>
        <p:txBody>
          <a:bodyPr>
            <a:normAutofit fontScale="90000"/>
          </a:bodyPr>
          <a:lstStyle/>
          <a:p>
            <a:pPr>
              <a:defRPr/>
            </a:pPr>
            <a:r>
              <a:rPr lang="en-US" sz="5400" dirty="0"/>
              <a:t>Northern Ethiopia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212-B9F9-089A-FA00-D4D53CA20032}"/>
              </a:ext>
            </a:extLst>
          </p:cNvPr>
          <p:cNvSpPr>
            <a:spLocks noGrp="1"/>
          </p:cNvSpPr>
          <p:nvPr>
            <p:ph type="title"/>
          </p:nvPr>
        </p:nvSpPr>
        <p:spPr>
          <a:xfrm>
            <a:off x="268968" y="273579"/>
            <a:ext cx="8534400" cy="758825"/>
          </a:xfrm>
        </p:spPr>
        <p:txBody>
          <a:bodyPr/>
          <a:lstStyle/>
          <a:p>
            <a:pPr>
              <a:defRPr/>
            </a:pPr>
            <a:r>
              <a:rPr lang="en-US" dirty="0"/>
              <a:t>The Last 11 Years </a:t>
            </a:r>
          </a:p>
        </p:txBody>
      </p:sp>
      <p:sp>
        <p:nvSpPr>
          <p:cNvPr id="28675" name="Content Placeholder 2">
            <a:extLst>
              <a:ext uri="{FF2B5EF4-FFF2-40B4-BE49-F238E27FC236}">
                <a16:creationId xmlns:a16="http://schemas.microsoft.com/office/drawing/2014/main" id="{53910654-0875-E5CB-5F26-5EB9E37E0E53}"/>
              </a:ext>
            </a:extLst>
          </p:cNvPr>
          <p:cNvSpPr>
            <a:spLocks noGrp="1"/>
          </p:cNvSpPr>
          <p:nvPr>
            <p:ph sz="quarter" idx="1"/>
          </p:nvPr>
        </p:nvSpPr>
        <p:spPr>
          <a:xfrm>
            <a:off x="316706" y="1600200"/>
            <a:ext cx="8504238" cy="4572000"/>
          </a:xfrm>
        </p:spPr>
        <p:txBody>
          <a:bodyPr/>
          <a:lstStyle/>
          <a:p>
            <a:r>
              <a:rPr lang="en-US" altLang="en-US" dirty="0"/>
              <a:t>Started with on-the-ground prayer and strategy </a:t>
            </a:r>
          </a:p>
          <a:p>
            <a:r>
              <a:rPr lang="en-US" altLang="en-US" dirty="0"/>
              <a:t>Developed training materials</a:t>
            </a:r>
          </a:p>
          <a:p>
            <a:pPr lvl="1"/>
            <a:r>
              <a:rPr lang="en-US" altLang="en-US" dirty="0"/>
              <a:t>Evangelism</a:t>
            </a:r>
          </a:p>
          <a:p>
            <a:pPr lvl="1"/>
            <a:r>
              <a:rPr lang="en-US" altLang="en-US" dirty="0"/>
              <a:t>Discipleship</a:t>
            </a:r>
          </a:p>
          <a:p>
            <a:pPr lvl="1"/>
            <a:r>
              <a:rPr lang="en-US" altLang="en-US" dirty="0"/>
              <a:t>Leadership </a:t>
            </a:r>
          </a:p>
          <a:p>
            <a:pPr lvl="1"/>
            <a:r>
              <a:rPr lang="en-US" altLang="en-US" dirty="0"/>
              <a:t>Vision sharing </a:t>
            </a:r>
          </a:p>
          <a:p>
            <a:r>
              <a:rPr lang="en-US" altLang="en-US" dirty="0"/>
              <a:t>Intense training</a:t>
            </a:r>
          </a:p>
          <a:p>
            <a:r>
              <a:rPr lang="en-US" altLang="en-US" dirty="0"/>
              <a:t>Local organization  </a:t>
            </a:r>
          </a:p>
        </p:txBody>
      </p:sp>
      <p:sp>
        <p:nvSpPr>
          <p:cNvPr id="28676" name="TextBox 3">
            <a:extLst>
              <a:ext uri="{FF2B5EF4-FFF2-40B4-BE49-F238E27FC236}">
                <a16:creationId xmlns:a16="http://schemas.microsoft.com/office/drawing/2014/main" id="{BA9CF56E-9875-92BC-056C-2CED8C6FF6AB}"/>
              </a:ext>
            </a:extLst>
          </p:cNvPr>
          <p:cNvSpPr txBox="1">
            <a:spLocks noChangeArrowheads="1"/>
          </p:cNvSpPr>
          <p:nvPr/>
        </p:nvSpPr>
        <p:spPr bwMode="auto">
          <a:xfrm>
            <a:off x="4632325" y="2770188"/>
            <a:ext cx="342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8677" name="Picture 4">
            <a:extLst>
              <a:ext uri="{FF2B5EF4-FFF2-40B4-BE49-F238E27FC236}">
                <a16:creationId xmlns:a16="http://schemas.microsoft.com/office/drawing/2014/main" id="{C94BE499-66BC-6510-42C6-D44376719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578" y="2742671"/>
            <a:ext cx="482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1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867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212-B9F9-089A-FA00-D4D53CA20032}"/>
              </a:ext>
            </a:extLst>
          </p:cNvPr>
          <p:cNvSpPr>
            <a:spLocks noGrp="1"/>
          </p:cNvSpPr>
          <p:nvPr>
            <p:ph type="title"/>
          </p:nvPr>
        </p:nvSpPr>
        <p:spPr>
          <a:xfrm>
            <a:off x="268968" y="273579"/>
            <a:ext cx="8534400" cy="758825"/>
          </a:xfrm>
        </p:spPr>
        <p:txBody>
          <a:bodyPr/>
          <a:lstStyle/>
          <a:p>
            <a:pPr>
              <a:defRPr/>
            </a:pPr>
            <a:r>
              <a:rPr lang="en-US" dirty="0"/>
              <a:t>The Last 11 Years </a:t>
            </a:r>
          </a:p>
        </p:txBody>
      </p:sp>
      <p:sp>
        <p:nvSpPr>
          <p:cNvPr id="28675" name="Content Placeholder 2">
            <a:extLst>
              <a:ext uri="{FF2B5EF4-FFF2-40B4-BE49-F238E27FC236}">
                <a16:creationId xmlns:a16="http://schemas.microsoft.com/office/drawing/2014/main" id="{53910654-0875-E5CB-5F26-5EB9E37E0E53}"/>
              </a:ext>
            </a:extLst>
          </p:cNvPr>
          <p:cNvSpPr>
            <a:spLocks noGrp="1"/>
          </p:cNvSpPr>
          <p:nvPr>
            <p:ph sz="quarter" idx="1"/>
          </p:nvPr>
        </p:nvSpPr>
        <p:spPr>
          <a:xfrm>
            <a:off x="316706" y="1600200"/>
            <a:ext cx="8504238" cy="4572000"/>
          </a:xfrm>
        </p:spPr>
        <p:txBody>
          <a:bodyPr/>
          <a:lstStyle/>
          <a:p>
            <a:r>
              <a:rPr lang="en-US" altLang="en-US" dirty="0"/>
              <a:t>Started with on-the-ground prayer and strategy </a:t>
            </a:r>
          </a:p>
          <a:p>
            <a:r>
              <a:rPr lang="en-US" altLang="en-US" dirty="0"/>
              <a:t>Developed training materials</a:t>
            </a:r>
          </a:p>
          <a:p>
            <a:pPr lvl="1"/>
            <a:r>
              <a:rPr lang="en-US" altLang="en-US" dirty="0"/>
              <a:t>Evangelism</a:t>
            </a:r>
          </a:p>
          <a:p>
            <a:pPr lvl="1"/>
            <a:r>
              <a:rPr lang="en-US" altLang="en-US" dirty="0"/>
              <a:t>Discipleship</a:t>
            </a:r>
          </a:p>
          <a:p>
            <a:pPr lvl="1"/>
            <a:r>
              <a:rPr lang="en-US" altLang="en-US" dirty="0"/>
              <a:t>Leadership </a:t>
            </a:r>
          </a:p>
          <a:p>
            <a:pPr lvl="1"/>
            <a:r>
              <a:rPr lang="en-US" altLang="en-US" dirty="0"/>
              <a:t>Vision sharing </a:t>
            </a:r>
          </a:p>
          <a:p>
            <a:r>
              <a:rPr lang="en-US" altLang="en-US" dirty="0"/>
              <a:t>Intense training</a:t>
            </a:r>
          </a:p>
          <a:p>
            <a:r>
              <a:rPr lang="en-US" altLang="en-US" dirty="0"/>
              <a:t>Local organization  </a:t>
            </a:r>
          </a:p>
        </p:txBody>
      </p:sp>
      <p:sp>
        <p:nvSpPr>
          <p:cNvPr id="28676" name="TextBox 3">
            <a:extLst>
              <a:ext uri="{FF2B5EF4-FFF2-40B4-BE49-F238E27FC236}">
                <a16:creationId xmlns:a16="http://schemas.microsoft.com/office/drawing/2014/main" id="{BA9CF56E-9875-92BC-056C-2CED8C6FF6AB}"/>
              </a:ext>
            </a:extLst>
          </p:cNvPr>
          <p:cNvSpPr txBox="1">
            <a:spLocks noChangeArrowheads="1"/>
          </p:cNvSpPr>
          <p:nvPr/>
        </p:nvSpPr>
        <p:spPr bwMode="auto">
          <a:xfrm>
            <a:off x="4632325" y="2770188"/>
            <a:ext cx="342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8677" name="Picture 4">
            <a:extLst>
              <a:ext uri="{FF2B5EF4-FFF2-40B4-BE49-F238E27FC236}">
                <a16:creationId xmlns:a16="http://schemas.microsoft.com/office/drawing/2014/main" id="{C94BE499-66BC-6510-42C6-D44376719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578" y="2742671"/>
            <a:ext cx="482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4511BF81-772A-0F04-BE0C-9E202992D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362" y="2191808"/>
            <a:ext cx="5374006" cy="29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9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765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75">
                                            <p:txEl>
                                              <p:pRg st="6" end="6"/>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867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212-B9F9-089A-FA00-D4D53CA20032}"/>
              </a:ext>
            </a:extLst>
          </p:cNvPr>
          <p:cNvSpPr>
            <a:spLocks noGrp="1"/>
          </p:cNvSpPr>
          <p:nvPr>
            <p:ph type="title"/>
          </p:nvPr>
        </p:nvSpPr>
        <p:spPr>
          <a:xfrm>
            <a:off x="268968" y="273579"/>
            <a:ext cx="8534400" cy="758825"/>
          </a:xfrm>
        </p:spPr>
        <p:txBody>
          <a:bodyPr/>
          <a:lstStyle/>
          <a:p>
            <a:pPr>
              <a:defRPr/>
            </a:pPr>
            <a:r>
              <a:rPr lang="en-US" dirty="0"/>
              <a:t>The Last 11 Years </a:t>
            </a:r>
          </a:p>
        </p:txBody>
      </p:sp>
      <p:sp>
        <p:nvSpPr>
          <p:cNvPr id="28675" name="Content Placeholder 2">
            <a:extLst>
              <a:ext uri="{FF2B5EF4-FFF2-40B4-BE49-F238E27FC236}">
                <a16:creationId xmlns:a16="http://schemas.microsoft.com/office/drawing/2014/main" id="{53910654-0875-E5CB-5F26-5EB9E37E0E53}"/>
              </a:ext>
            </a:extLst>
          </p:cNvPr>
          <p:cNvSpPr>
            <a:spLocks noGrp="1"/>
          </p:cNvSpPr>
          <p:nvPr>
            <p:ph sz="quarter" idx="1"/>
          </p:nvPr>
        </p:nvSpPr>
        <p:spPr>
          <a:xfrm>
            <a:off x="316706" y="1600200"/>
            <a:ext cx="8504238" cy="4572000"/>
          </a:xfrm>
        </p:spPr>
        <p:txBody>
          <a:bodyPr/>
          <a:lstStyle/>
          <a:p>
            <a:r>
              <a:rPr lang="en-US" altLang="en-US" dirty="0"/>
              <a:t>Started with on-the-ground prayer and strategy </a:t>
            </a:r>
          </a:p>
          <a:p>
            <a:r>
              <a:rPr lang="en-US" altLang="en-US" dirty="0"/>
              <a:t>Developed training materials</a:t>
            </a:r>
          </a:p>
          <a:p>
            <a:pPr lvl="1"/>
            <a:r>
              <a:rPr lang="en-US" altLang="en-US" dirty="0"/>
              <a:t>Evangelism</a:t>
            </a:r>
          </a:p>
          <a:p>
            <a:pPr lvl="1"/>
            <a:r>
              <a:rPr lang="en-US" altLang="en-US" dirty="0"/>
              <a:t>Discipleship</a:t>
            </a:r>
          </a:p>
          <a:p>
            <a:pPr lvl="1"/>
            <a:r>
              <a:rPr lang="en-US" altLang="en-US" dirty="0"/>
              <a:t>Leadership </a:t>
            </a:r>
          </a:p>
          <a:p>
            <a:pPr lvl="1"/>
            <a:r>
              <a:rPr lang="en-US" altLang="en-US" dirty="0"/>
              <a:t>Vision sharing </a:t>
            </a:r>
          </a:p>
          <a:p>
            <a:r>
              <a:rPr lang="en-US" altLang="en-US" dirty="0"/>
              <a:t>Intense training</a:t>
            </a:r>
          </a:p>
          <a:p>
            <a:r>
              <a:rPr lang="en-US" altLang="en-US" dirty="0"/>
              <a:t>Local organization  </a:t>
            </a:r>
          </a:p>
        </p:txBody>
      </p:sp>
      <p:sp>
        <p:nvSpPr>
          <p:cNvPr id="28676" name="TextBox 3">
            <a:extLst>
              <a:ext uri="{FF2B5EF4-FFF2-40B4-BE49-F238E27FC236}">
                <a16:creationId xmlns:a16="http://schemas.microsoft.com/office/drawing/2014/main" id="{BA9CF56E-9875-92BC-056C-2CED8C6FF6AB}"/>
              </a:ext>
            </a:extLst>
          </p:cNvPr>
          <p:cNvSpPr txBox="1">
            <a:spLocks noChangeArrowheads="1"/>
          </p:cNvSpPr>
          <p:nvPr/>
        </p:nvSpPr>
        <p:spPr bwMode="auto">
          <a:xfrm>
            <a:off x="4632325" y="2770188"/>
            <a:ext cx="342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8677" name="Picture 4">
            <a:extLst>
              <a:ext uri="{FF2B5EF4-FFF2-40B4-BE49-F238E27FC236}">
                <a16:creationId xmlns:a16="http://schemas.microsoft.com/office/drawing/2014/main" id="{C94BE499-66BC-6510-42C6-D44376719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578" y="2742671"/>
            <a:ext cx="482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4511BF81-772A-0F04-BE0C-9E202992D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362" y="2191808"/>
            <a:ext cx="5374006" cy="29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a:extLst>
              <a:ext uri="{FF2B5EF4-FFF2-40B4-BE49-F238E27FC236}">
                <a16:creationId xmlns:a16="http://schemas.microsoft.com/office/drawing/2014/main" id="{EE00CD33-214C-C073-757B-E8AF16A32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78" y="2781472"/>
            <a:ext cx="5257800" cy="265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9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765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7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0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867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AF5B-09CB-6A0E-BA36-DAEA3225DA4F}"/>
              </a:ext>
            </a:extLst>
          </p:cNvPr>
          <p:cNvSpPr>
            <a:spLocks noGrp="1"/>
          </p:cNvSpPr>
          <p:nvPr>
            <p:ph type="title"/>
          </p:nvPr>
        </p:nvSpPr>
        <p:spPr/>
        <p:txBody>
          <a:bodyPr/>
          <a:lstStyle/>
          <a:p>
            <a:pPr>
              <a:defRPr/>
            </a:pPr>
            <a:r>
              <a:rPr lang="en-US" dirty="0"/>
              <a:t>The Last 11 Years </a:t>
            </a:r>
          </a:p>
        </p:txBody>
      </p:sp>
      <p:sp>
        <p:nvSpPr>
          <p:cNvPr id="30723" name="Content Placeholder 2">
            <a:extLst>
              <a:ext uri="{FF2B5EF4-FFF2-40B4-BE49-F238E27FC236}">
                <a16:creationId xmlns:a16="http://schemas.microsoft.com/office/drawing/2014/main" id="{C552B8FE-CA82-4580-95F9-B2DD45D936FF}"/>
              </a:ext>
            </a:extLst>
          </p:cNvPr>
          <p:cNvSpPr>
            <a:spLocks noGrp="1"/>
          </p:cNvSpPr>
          <p:nvPr>
            <p:ph idx="1"/>
          </p:nvPr>
        </p:nvSpPr>
        <p:spPr>
          <a:xfrm>
            <a:off x="301625" y="1527175"/>
            <a:ext cx="8504238" cy="4572000"/>
          </a:xfrm>
        </p:spPr>
        <p:txBody>
          <a:bodyPr/>
          <a:lstStyle/>
          <a:p>
            <a:r>
              <a:rPr lang="en-US" altLang="en-US" dirty="0"/>
              <a:t> God has been at work in northern Ethiopia </a:t>
            </a:r>
          </a:p>
          <a:p>
            <a:pPr lvl="1"/>
            <a:r>
              <a:rPr lang="en-US" altLang="en-US" dirty="0"/>
              <a:t>House Churches from 2 to 52 Different Towns and Villages </a:t>
            </a:r>
          </a:p>
          <a:p>
            <a:pPr lvl="1"/>
            <a:r>
              <a:rPr lang="en-US" altLang="en-US" dirty="0"/>
              <a:t>From less than 200 to 3,400 believers </a:t>
            </a:r>
          </a:p>
          <a:p>
            <a:pPr lvl="1"/>
            <a:r>
              <a:rPr lang="en-US" altLang="en-US" dirty="0"/>
              <a:t>400 House Church Leaders Trained </a:t>
            </a:r>
          </a:p>
          <a:p>
            <a:pPr lvl="1"/>
            <a:r>
              <a:rPr lang="en-US" altLang="en-US" dirty="0"/>
              <a:t>181 House Churches</a:t>
            </a:r>
          </a:p>
          <a:p>
            <a:pPr lvl="1"/>
            <a:r>
              <a:rPr lang="en-US" altLang="en-US" dirty="0"/>
              <a:t>54 Church Planters </a:t>
            </a:r>
          </a:p>
          <a:p>
            <a:pPr lvl="1"/>
            <a:r>
              <a:rPr lang="en-US" altLang="en-US" dirty="0"/>
              <a:t>One School With More Than 300 Students </a:t>
            </a:r>
          </a:p>
          <a:p>
            <a:pPr lvl="1"/>
            <a:r>
              <a:rPr lang="en-US" altLang="en-US" dirty="0"/>
              <a:t>More than 4000 Presented With the Gospel Every Quarter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DA1-6D38-5C30-DEE9-F38486FD8846}"/>
              </a:ext>
            </a:extLst>
          </p:cNvPr>
          <p:cNvSpPr>
            <a:spLocks noGrp="1"/>
          </p:cNvSpPr>
          <p:nvPr>
            <p:ph type="title"/>
          </p:nvPr>
        </p:nvSpPr>
        <p:spPr/>
        <p:txBody>
          <a:bodyPr/>
          <a:lstStyle/>
          <a:p>
            <a:pPr>
              <a:defRPr/>
            </a:pPr>
            <a:r>
              <a:rPr lang="en-US" dirty="0"/>
              <a:t>Injebara School</a:t>
            </a:r>
          </a:p>
        </p:txBody>
      </p:sp>
      <p:sp>
        <p:nvSpPr>
          <p:cNvPr id="31747" name="Content Placeholder 2">
            <a:extLst>
              <a:ext uri="{FF2B5EF4-FFF2-40B4-BE49-F238E27FC236}">
                <a16:creationId xmlns:a16="http://schemas.microsoft.com/office/drawing/2014/main" id="{6FCE54D7-C0D4-F4AE-9449-D1734A21CD30}"/>
              </a:ext>
            </a:extLst>
          </p:cNvPr>
          <p:cNvSpPr>
            <a:spLocks noGrp="1"/>
          </p:cNvSpPr>
          <p:nvPr>
            <p:ph sz="quarter" idx="1"/>
          </p:nvPr>
        </p:nvSpPr>
        <p:spPr>
          <a:xfrm>
            <a:off x="301625" y="1527175"/>
            <a:ext cx="8504238" cy="4572000"/>
          </a:xfrm>
        </p:spPr>
        <p:txBody>
          <a:bodyPr/>
          <a:lstStyle/>
          <a:p>
            <a:r>
              <a:rPr lang="en-US" altLang="en-US" dirty="0"/>
              <a:t>$10,000 Seed Money</a:t>
            </a:r>
          </a:p>
          <a:p>
            <a:r>
              <a:rPr lang="en-US" altLang="en-US" dirty="0"/>
              <a:t>Self-sustaining School for 5 Years</a:t>
            </a:r>
          </a:p>
          <a:p>
            <a:r>
              <a:rPr lang="en-US" altLang="en-US" dirty="0"/>
              <a:t>More Than 300 students </a:t>
            </a:r>
          </a:p>
        </p:txBody>
      </p:sp>
      <p:sp>
        <p:nvSpPr>
          <p:cNvPr id="31748" name="TextBox 4">
            <a:extLst>
              <a:ext uri="{FF2B5EF4-FFF2-40B4-BE49-F238E27FC236}">
                <a16:creationId xmlns:a16="http://schemas.microsoft.com/office/drawing/2014/main" id="{AD46D871-196B-A9AB-3950-DAF04D8EF2B5}"/>
              </a:ext>
            </a:extLst>
          </p:cNvPr>
          <p:cNvSpPr txBox="1">
            <a:spLocks noChangeArrowheads="1"/>
          </p:cNvSpPr>
          <p:nvPr/>
        </p:nvSpPr>
        <p:spPr bwMode="auto">
          <a:xfrm>
            <a:off x="3756025" y="5257800"/>
            <a:ext cx="11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31749" name="Picture 2">
            <a:extLst>
              <a:ext uri="{FF2B5EF4-FFF2-40B4-BE49-F238E27FC236}">
                <a16:creationId xmlns:a16="http://schemas.microsoft.com/office/drawing/2014/main" id="{1B275952-FD24-B521-D7C2-C75881FBF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701" y="2971800"/>
            <a:ext cx="4740162" cy="336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8439-0A17-AAA6-C4E0-01F81C054B21}"/>
              </a:ext>
            </a:extLst>
          </p:cNvPr>
          <p:cNvSpPr>
            <a:spLocks noGrp="1"/>
          </p:cNvSpPr>
          <p:nvPr>
            <p:ph type="title"/>
          </p:nvPr>
        </p:nvSpPr>
        <p:spPr/>
        <p:txBody>
          <a:bodyPr/>
          <a:lstStyle/>
          <a:p>
            <a:pPr>
              <a:defRPr/>
            </a:pPr>
            <a:r>
              <a:rPr lang="en-US" dirty="0"/>
              <a:t>Challenges </a:t>
            </a:r>
          </a:p>
        </p:txBody>
      </p:sp>
      <p:sp>
        <p:nvSpPr>
          <p:cNvPr id="32771" name="Content Placeholder 2">
            <a:extLst>
              <a:ext uri="{FF2B5EF4-FFF2-40B4-BE49-F238E27FC236}">
                <a16:creationId xmlns:a16="http://schemas.microsoft.com/office/drawing/2014/main" id="{B5E21A4C-CFE9-A7CB-A901-75C8A624CFC9}"/>
              </a:ext>
            </a:extLst>
          </p:cNvPr>
          <p:cNvSpPr>
            <a:spLocks noGrp="1"/>
          </p:cNvSpPr>
          <p:nvPr>
            <p:ph sz="quarter" idx="1"/>
          </p:nvPr>
        </p:nvSpPr>
        <p:spPr>
          <a:xfrm>
            <a:off x="301625" y="1527175"/>
            <a:ext cx="8504238" cy="4572000"/>
          </a:xfrm>
        </p:spPr>
        <p:txBody>
          <a:bodyPr/>
          <a:lstStyle/>
          <a:p>
            <a:r>
              <a:rPr lang="en-US" altLang="en-US" dirty="0"/>
              <a:t>The Orthodox Church</a:t>
            </a:r>
          </a:p>
          <a:p>
            <a:r>
              <a:rPr lang="en-US" altLang="en-US" dirty="0"/>
              <a:t>Four Years of Civil War and Conflict, Travel Restrictions  </a:t>
            </a:r>
          </a:p>
          <a:p>
            <a:r>
              <a:rPr lang="en-US" altLang="en-US" dirty="0"/>
              <a:t>Humanitarian Crisis and Displacement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2012-F281-8DA5-13C4-48E5C9790821}"/>
              </a:ext>
            </a:extLst>
          </p:cNvPr>
          <p:cNvSpPr>
            <a:spLocks noGrp="1"/>
          </p:cNvSpPr>
          <p:nvPr>
            <p:ph type="title"/>
          </p:nvPr>
        </p:nvSpPr>
        <p:spPr/>
        <p:txBody>
          <a:bodyPr/>
          <a:lstStyle/>
          <a:p>
            <a:pPr>
              <a:defRPr/>
            </a:pPr>
            <a:r>
              <a:rPr lang="en-US" dirty="0"/>
              <a:t>New Frontiers - Tigray and BG</a:t>
            </a:r>
          </a:p>
        </p:txBody>
      </p:sp>
      <p:sp>
        <p:nvSpPr>
          <p:cNvPr id="33795" name="Content Placeholder 2">
            <a:extLst>
              <a:ext uri="{FF2B5EF4-FFF2-40B4-BE49-F238E27FC236}">
                <a16:creationId xmlns:a16="http://schemas.microsoft.com/office/drawing/2014/main" id="{AB3C6D27-1A10-9F20-D973-FE1C9DA3D736}"/>
              </a:ext>
            </a:extLst>
          </p:cNvPr>
          <p:cNvSpPr>
            <a:spLocks noGrp="1"/>
          </p:cNvSpPr>
          <p:nvPr>
            <p:ph idx="1"/>
          </p:nvPr>
        </p:nvSpPr>
        <p:spPr>
          <a:xfrm>
            <a:off x="301625" y="1527175"/>
            <a:ext cx="5705602" cy="4572000"/>
          </a:xfrm>
        </p:spPr>
        <p:txBody>
          <a:bodyPr/>
          <a:lstStyle/>
          <a:p>
            <a:r>
              <a:rPr lang="en-US" altLang="en-US" dirty="0"/>
              <a:t>Ethiopian Jews have been reached </a:t>
            </a:r>
          </a:p>
          <a:p>
            <a:r>
              <a:rPr lang="en-US" altLang="en-US" dirty="0"/>
              <a:t>Irob People are Coming to Christ</a:t>
            </a:r>
          </a:p>
          <a:p>
            <a:r>
              <a:rPr lang="en-US" altLang="en-US" dirty="0"/>
              <a:t>Churches in Several Villages in BG </a:t>
            </a:r>
          </a:p>
          <a:p>
            <a:endParaRPr lang="en-US" altLang="en-US" dirty="0"/>
          </a:p>
        </p:txBody>
      </p:sp>
      <p:pic>
        <p:nvPicPr>
          <p:cNvPr id="33796" name="Content Placeholder 7" descr="A group of men sitting on a bench&#10;&#10;Description automatically generated">
            <a:extLst>
              <a:ext uri="{FF2B5EF4-FFF2-40B4-BE49-F238E27FC236}">
                <a16:creationId xmlns:a16="http://schemas.microsoft.com/office/drawing/2014/main" id="{9C25A72D-95FB-059F-5ED5-32A1B9B23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227" y="2125662"/>
            <a:ext cx="2858734"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8">
            <a:extLst>
              <a:ext uri="{FF2B5EF4-FFF2-40B4-BE49-F238E27FC236}">
                <a16:creationId xmlns:a16="http://schemas.microsoft.com/office/drawing/2014/main" id="{395AFBA7-40FD-12A0-9ADD-6C8E5AE7F2F6}"/>
              </a:ext>
            </a:extLst>
          </p:cNvPr>
          <p:cNvSpPr txBox="1">
            <a:spLocks noChangeArrowheads="1"/>
          </p:cNvSpPr>
          <p:nvPr/>
        </p:nvSpPr>
        <p:spPr bwMode="auto">
          <a:xfrm>
            <a:off x="1292225" y="384810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33798" name="Content Placeholder 5" descr="A group of people sitting in a room&#10;&#10;Description automatically generated">
            <a:extLst>
              <a:ext uri="{FF2B5EF4-FFF2-40B4-BE49-F238E27FC236}">
                <a16:creationId xmlns:a16="http://schemas.microsoft.com/office/drawing/2014/main" id="{8D38A972-38DA-9AC3-01F8-E776BF57C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06" y="3848100"/>
            <a:ext cx="5327578"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379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A877-C88C-64B1-2D82-4CE343FDB8BE}"/>
              </a:ext>
            </a:extLst>
          </p:cNvPr>
          <p:cNvSpPr>
            <a:spLocks noGrp="1"/>
          </p:cNvSpPr>
          <p:nvPr>
            <p:ph type="title"/>
          </p:nvPr>
        </p:nvSpPr>
        <p:spPr/>
        <p:txBody>
          <a:bodyPr/>
          <a:lstStyle/>
          <a:p>
            <a:r>
              <a:rPr lang="en-US" dirty="0"/>
              <a:t>Wollo Muslims Reached </a:t>
            </a:r>
          </a:p>
        </p:txBody>
      </p:sp>
      <p:sp>
        <p:nvSpPr>
          <p:cNvPr id="3" name="Content Placeholder 2">
            <a:extLst>
              <a:ext uri="{FF2B5EF4-FFF2-40B4-BE49-F238E27FC236}">
                <a16:creationId xmlns:a16="http://schemas.microsoft.com/office/drawing/2014/main" id="{F8DF27F6-B7D0-11E9-E0D0-2E3BEBE06588}"/>
              </a:ext>
            </a:extLst>
          </p:cNvPr>
          <p:cNvSpPr>
            <a:spLocks noGrp="1"/>
          </p:cNvSpPr>
          <p:nvPr>
            <p:ph sz="quarter" idx="1"/>
          </p:nvPr>
        </p:nvSpPr>
        <p:spPr>
          <a:xfrm>
            <a:off x="301752" y="1527048"/>
            <a:ext cx="4462273" cy="4572000"/>
          </a:xfrm>
        </p:spPr>
        <p:txBody>
          <a:bodyPr/>
          <a:lstStyle/>
          <a:p>
            <a:r>
              <a:rPr lang="en-US" dirty="0"/>
              <a:t>4 House Churches</a:t>
            </a:r>
          </a:p>
          <a:p>
            <a:r>
              <a:rPr lang="en-US" dirty="0"/>
              <a:t>More than 100 Muslim Converts </a:t>
            </a:r>
          </a:p>
          <a:p>
            <a:pPr marL="0" indent="0">
              <a:buNone/>
            </a:pPr>
            <a:endParaRPr lang="en-US" dirty="0"/>
          </a:p>
        </p:txBody>
      </p:sp>
      <p:pic>
        <p:nvPicPr>
          <p:cNvPr id="7" name="Picture 6">
            <a:extLst>
              <a:ext uri="{FF2B5EF4-FFF2-40B4-BE49-F238E27FC236}">
                <a16:creationId xmlns:a16="http://schemas.microsoft.com/office/drawing/2014/main" id="{2F79FCD4-5834-1BC8-CA7B-581172E9CDC6}"/>
              </a:ext>
            </a:extLst>
          </p:cNvPr>
          <p:cNvPicPr>
            <a:picLocks noChangeAspect="1"/>
          </p:cNvPicPr>
          <p:nvPr/>
        </p:nvPicPr>
        <p:blipFill>
          <a:blip r:embed="rId2"/>
          <a:stretch>
            <a:fillRect/>
          </a:stretch>
        </p:blipFill>
        <p:spPr>
          <a:xfrm>
            <a:off x="5254625" y="1676400"/>
            <a:ext cx="3581400" cy="2590800"/>
          </a:xfrm>
          <a:prstGeom prst="rect">
            <a:avLst/>
          </a:prstGeom>
        </p:spPr>
      </p:pic>
      <p:pic>
        <p:nvPicPr>
          <p:cNvPr id="11" name="Picture 10">
            <a:extLst>
              <a:ext uri="{FF2B5EF4-FFF2-40B4-BE49-F238E27FC236}">
                <a16:creationId xmlns:a16="http://schemas.microsoft.com/office/drawing/2014/main" id="{5200AAA0-79EE-20D5-565B-C283AF9CA293}"/>
              </a:ext>
            </a:extLst>
          </p:cNvPr>
          <p:cNvPicPr>
            <a:picLocks noChangeAspect="1"/>
          </p:cNvPicPr>
          <p:nvPr/>
        </p:nvPicPr>
        <p:blipFill>
          <a:blip r:embed="rId3"/>
          <a:stretch>
            <a:fillRect/>
          </a:stretch>
        </p:blipFill>
        <p:spPr>
          <a:xfrm>
            <a:off x="627888" y="3048000"/>
            <a:ext cx="3810000" cy="3151414"/>
          </a:xfrm>
          <a:prstGeom prst="rect">
            <a:avLst/>
          </a:prstGeom>
        </p:spPr>
      </p:pic>
    </p:spTree>
    <p:extLst>
      <p:ext uri="{BB962C8B-B14F-4D97-AF65-F5344CB8AC3E}">
        <p14:creationId xmlns:p14="http://schemas.microsoft.com/office/powerpoint/2010/main" val="30305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E632-6B5B-022C-281D-E0D3E2734A31}"/>
              </a:ext>
            </a:extLst>
          </p:cNvPr>
          <p:cNvSpPr>
            <a:spLocks noGrp="1"/>
          </p:cNvSpPr>
          <p:nvPr>
            <p:ph type="title"/>
          </p:nvPr>
        </p:nvSpPr>
        <p:spPr/>
        <p:txBody>
          <a:bodyPr/>
          <a:lstStyle/>
          <a:p>
            <a:pPr>
              <a:defRPr/>
            </a:pPr>
            <a:r>
              <a:rPr lang="en-US" dirty="0"/>
              <a:t>Pray Requests </a:t>
            </a:r>
          </a:p>
        </p:txBody>
      </p:sp>
      <p:sp>
        <p:nvSpPr>
          <p:cNvPr id="29699" name="Content Placeholder 2">
            <a:extLst>
              <a:ext uri="{FF2B5EF4-FFF2-40B4-BE49-F238E27FC236}">
                <a16:creationId xmlns:a16="http://schemas.microsoft.com/office/drawing/2014/main" id="{E22141BB-4C72-95BF-77E0-5AE3C0937473}"/>
              </a:ext>
            </a:extLst>
          </p:cNvPr>
          <p:cNvSpPr>
            <a:spLocks noGrp="1"/>
          </p:cNvSpPr>
          <p:nvPr>
            <p:ph sz="quarter" idx="1"/>
          </p:nvPr>
        </p:nvSpPr>
        <p:spPr>
          <a:xfrm>
            <a:off x="301625" y="1527175"/>
            <a:ext cx="8504238" cy="4572000"/>
          </a:xfrm>
        </p:spPr>
        <p:txBody>
          <a:bodyPr/>
          <a:lstStyle/>
          <a:p>
            <a:pPr>
              <a:defRPr/>
            </a:pPr>
            <a:r>
              <a:rPr lang="en-US" altLang="en-US" sz="3200" dirty="0"/>
              <a:t>Peace in the Country and Stability in the Amhara Region</a:t>
            </a:r>
          </a:p>
          <a:p>
            <a:pPr>
              <a:defRPr/>
            </a:pPr>
            <a:r>
              <a:rPr lang="en-US" altLang="en-US" sz="3200" dirty="0"/>
              <a:t>Workers and Believers’ Protection </a:t>
            </a:r>
          </a:p>
          <a:p>
            <a:pPr>
              <a:defRPr/>
            </a:pPr>
            <a:r>
              <a:rPr lang="en-US" altLang="en-US" sz="3200" dirty="0"/>
              <a:t>Leadership Development in Tigray</a:t>
            </a:r>
          </a:p>
          <a:p>
            <a:pPr>
              <a:defRPr/>
            </a:pPr>
            <a:r>
              <a:rPr lang="en-US" altLang="en-US" sz="3200" dirty="0"/>
              <a:t>Wisdom for the Church Planters &amp; Trainers</a:t>
            </a:r>
          </a:p>
          <a:p>
            <a:pPr>
              <a:defRPr/>
            </a:pPr>
            <a:r>
              <a:rPr lang="en-US" altLang="en-US" sz="3200" dirty="0"/>
              <a:t>Prayer and Financial Support</a:t>
            </a:r>
          </a:p>
          <a:p>
            <a:pPr lvl="1">
              <a:defRPr/>
            </a:pPr>
            <a:r>
              <a:rPr lang="en-US" altLang="en-US" sz="2700" dirty="0"/>
              <a:t>Deploy More Church Planters</a:t>
            </a:r>
          </a:p>
          <a:p>
            <a:pPr lvl="1">
              <a:defRPr/>
            </a:pPr>
            <a:r>
              <a:rPr lang="en-US" altLang="en-US" sz="2700" dirty="0"/>
              <a:t>Provide Effective Training </a:t>
            </a:r>
          </a:p>
          <a:p>
            <a:pPr marL="0" indent="0">
              <a:buFont typeface="Wingdings 2" panose="05020102010507070707" pitchFamily="18" charset="2"/>
              <a:buNone/>
              <a:defRPr/>
            </a:pPr>
            <a:endParaRPr lang="en-US" altLang="en-US" sz="3200" b="1" dirty="0"/>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7DF7-84C1-DCA6-A254-E48768FED570}"/>
              </a:ext>
            </a:extLst>
          </p:cNvPr>
          <p:cNvSpPr>
            <a:spLocks noGrp="1"/>
          </p:cNvSpPr>
          <p:nvPr>
            <p:ph type="title"/>
          </p:nvPr>
        </p:nvSpPr>
        <p:spPr/>
        <p:txBody>
          <a:bodyPr/>
          <a:lstStyle/>
          <a:p>
            <a:pPr>
              <a:defRPr/>
            </a:pPr>
            <a:r>
              <a:rPr lang="en-US" dirty="0"/>
              <a:t>Pray Requests </a:t>
            </a:r>
          </a:p>
        </p:txBody>
      </p:sp>
      <p:sp>
        <p:nvSpPr>
          <p:cNvPr id="35843" name="Content Placeholder 2">
            <a:extLst>
              <a:ext uri="{FF2B5EF4-FFF2-40B4-BE49-F238E27FC236}">
                <a16:creationId xmlns:a16="http://schemas.microsoft.com/office/drawing/2014/main" id="{B00CC8B0-2B30-272C-9204-77B5D347C5FC}"/>
              </a:ext>
            </a:extLst>
          </p:cNvPr>
          <p:cNvSpPr>
            <a:spLocks noGrp="1"/>
          </p:cNvSpPr>
          <p:nvPr>
            <p:ph sz="quarter" idx="1"/>
          </p:nvPr>
        </p:nvSpPr>
        <p:spPr>
          <a:xfrm>
            <a:off x="301625" y="1527175"/>
            <a:ext cx="8504238" cy="4572000"/>
          </a:xfrm>
        </p:spPr>
        <p:txBody>
          <a:bodyPr/>
          <a:lstStyle/>
          <a:p>
            <a:r>
              <a:rPr lang="en-US" altLang="en-US" sz="3200" dirty="0"/>
              <a:t>All the church planters and trainers who are involved in the field </a:t>
            </a:r>
          </a:p>
          <a:p>
            <a:r>
              <a:rPr lang="en-US" altLang="en-US" sz="3200" dirty="0"/>
              <a:t>Prayer and Financial support at home to continue to send more church planters and to effective training </a:t>
            </a:r>
          </a:p>
          <a:p>
            <a:endParaRPr lang="en-US" altLang="en-US" sz="3200" dirty="0"/>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orldatlas.com/webimage/countrys/africa/etafrica.gif">
            <a:extLst>
              <a:ext uri="{FF2B5EF4-FFF2-40B4-BE49-F238E27FC236}">
                <a16:creationId xmlns:a16="http://schemas.microsoft.com/office/drawing/2014/main" id="{215180C7-B1DB-B959-ADC8-3DDDBA048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04800"/>
            <a:ext cx="6172200" cy="580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F52ACF4F-E0F5-9A76-E078-E4AC9DC8B2A1}"/>
              </a:ext>
            </a:extLst>
          </p:cNvPr>
          <p:cNvGrpSpPr>
            <a:grpSpLocks noChangeAspect="1"/>
          </p:cNvGrpSpPr>
          <p:nvPr/>
        </p:nvGrpSpPr>
        <p:grpSpPr bwMode="auto">
          <a:xfrm>
            <a:off x="484187" y="371104"/>
            <a:ext cx="8175625" cy="6115792"/>
            <a:chOff x="304800" y="533400"/>
            <a:chExt cx="8556625" cy="5969000"/>
          </a:xfrm>
        </p:grpSpPr>
        <p:grpSp>
          <p:nvGrpSpPr>
            <p:cNvPr id="18435" name="Group 8">
              <a:extLst>
                <a:ext uri="{FF2B5EF4-FFF2-40B4-BE49-F238E27FC236}">
                  <a16:creationId xmlns:a16="http://schemas.microsoft.com/office/drawing/2014/main" id="{02CFCD1D-9F85-FEC5-81A8-F6893C5618BB}"/>
                </a:ext>
              </a:extLst>
            </p:cNvPr>
            <p:cNvGrpSpPr>
              <a:grpSpLocks/>
            </p:cNvGrpSpPr>
            <p:nvPr/>
          </p:nvGrpSpPr>
          <p:grpSpPr bwMode="auto">
            <a:xfrm>
              <a:off x="304800" y="533400"/>
              <a:ext cx="8556625" cy="5969000"/>
              <a:chOff x="381000" y="1828800"/>
              <a:chExt cx="8556625" cy="5969000"/>
            </a:xfrm>
          </p:grpSpPr>
          <p:pic>
            <p:nvPicPr>
              <p:cNvPr id="18437" name="Picture 2">
                <a:extLst>
                  <a:ext uri="{FF2B5EF4-FFF2-40B4-BE49-F238E27FC236}">
                    <a16:creationId xmlns:a16="http://schemas.microsoft.com/office/drawing/2014/main" id="{69C6A630-EA5E-C26E-7FC0-F72BC6778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556625"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55FE1643-9938-1009-C45B-DCF7CEACB93C}"/>
                  </a:ext>
                </a:extLst>
              </p:cNvPr>
              <p:cNvCxnSpPr/>
              <p:nvPr/>
            </p:nvCxnSpPr>
            <p:spPr>
              <a:xfrm>
                <a:off x="1447800" y="4962042"/>
                <a:ext cx="5638800" cy="0"/>
              </a:xfrm>
              <a:prstGeom prst="straightConnector1">
                <a:avLst/>
              </a:prstGeom>
              <a:ln w="38100" cap="rnd">
                <a:solidFill>
                  <a:schemeClr val="bg2"/>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5031E082-A949-BFF4-17C9-B4E6D765C54E}"/>
                </a:ext>
              </a:extLst>
            </p:cNvPr>
            <p:cNvSpPr/>
            <p:nvPr/>
          </p:nvSpPr>
          <p:spPr>
            <a:xfrm>
              <a:off x="2895600" y="2209220"/>
              <a:ext cx="1219200" cy="3049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1858B-5A70-C29B-90D9-F867F4AB42E3}"/>
              </a:ext>
            </a:extLst>
          </p:cNvPr>
          <p:cNvSpPr>
            <a:spLocks noGrp="1"/>
          </p:cNvSpPr>
          <p:nvPr>
            <p:ph idx="1"/>
          </p:nvPr>
        </p:nvSpPr>
        <p:spPr>
          <a:xfrm>
            <a:off x="365760" y="1554480"/>
            <a:ext cx="5273040" cy="4572000"/>
          </a:xfrm>
        </p:spPr>
        <p:txBody>
          <a:bodyPr/>
          <a:lstStyle/>
          <a:p>
            <a:r>
              <a:rPr lang="en-US" altLang="en-US" dirty="0"/>
              <a:t>&gt;50 Million Amhara and Tigray people &lt; 0.5% Reached</a:t>
            </a:r>
          </a:p>
          <a:p>
            <a:r>
              <a:rPr lang="en-US" altLang="en-US" dirty="0"/>
              <a:t>The Site of All the Ancient Kingdoms</a:t>
            </a:r>
          </a:p>
          <a:p>
            <a:r>
              <a:rPr lang="en-US" altLang="en-US" dirty="0"/>
              <a:t>Birthplace of Orthodoxy and the Political and Cultural Identity of Ethiopia</a:t>
            </a:r>
          </a:p>
          <a:p>
            <a:r>
              <a:rPr lang="en-US" altLang="en-US" dirty="0"/>
              <a:t>These Two People Groups are the Largest </a:t>
            </a:r>
            <a:r>
              <a:rPr lang="en-US" altLang="en-US"/>
              <a:t>Unreached                                     in </a:t>
            </a:r>
            <a:r>
              <a:rPr lang="en-US" altLang="en-US" dirty="0"/>
              <a:t>Africa </a:t>
            </a:r>
          </a:p>
          <a:p>
            <a:endParaRPr lang="en-US" altLang="en-US" dirty="0"/>
          </a:p>
        </p:txBody>
      </p:sp>
      <p:sp>
        <p:nvSpPr>
          <p:cNvPr id="3" name="Title 2">
            <a:extLst>
              <a:ext uri="{FF2B5EF4-FFF2-40B4-BE49-F238E27FC236}">
                <a16:creationId xmlns:a16="http://schemas.microsoft.com/office/drawing/2014/main" id="{F618CB07-6B89-89FC-621C-A7710306BC2A}"/>
              </a:ext>
            </a:extLst>
          </p:cNvPr>
          <p:cNvSpPr>
            <a:spLocks noGrp="1"/>
          </p:cNvSpPr>
          <p:nvPr>
            <p:ph type="title"/>
          </p:nvPr>
        </p:nvSpPr>
        <p:spPr/>
        <p:txBody>
          <a:bodyPr/>
          <a:lstStyle/>
          <a:p>
            <a:pPr>
              <a:defRPr/>
            </a:pPr>
            <a:r>
              <a:rPr lang="en-US" dirty="0"/>
              <a:t>Northern Ethiopia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C4045-ECA8-4DEC-6E9C-8C7AAE0B2785}"/>
              </a:ext>
            </a:extLst>
          </p:cNvPr>
          <p:cNvSpPr>
            <a:spLocks noGrp="1"/>
          </p:cNvSpPr>
          <p:nvPr>
            <p:ph idx="1"/>
          </p:nvPr>
        </p:nvSpPr>
        <p:spPr>
          <a:xfrm>
            <a:off x="365760" y="1554480"/>
            <a:ext cx="5337175" cy="4572000"/>
          </a:xfrm>
        </p:spPr>
        <p:txBody>
          <a:bodyPr>
            <a:normAutofit/>
          </a:bodyPr>
          <a:lstStyle/>
          <a:p>
            <a:pPr>
              <a:defRPr/>
            </a:pPr>
            <a:r>
              <a:rPr lang="en-US" sz="2400" dirty="0"/>
              <a:t>Serving Christ before Knowing Him- the story of a devout Orthodox Christian</a:t>
            </a:r>
          </a:p>
          <a:p>
            <a:pPr>
              <a:defRPr/>
            </a:pPr>
            <a:r>
              <a:rPr lang="en-US" sz="2400" dirty="0"/>
              <a:t>Reading the Bible “ruined” everything </a:t>
            </a:r>
          </a:p>
          <a:p>
            <a:pPr>
              <a:defRPr/>
            </a:pPr>
            <a:r>
              <a:rPr lang="en-US" sz="2400" dirty="0"/>
              <a:t>Excommunication and calling- the formation of Bethel Church</a:t>
            </a:r>
          </a:p>
          <a:p>
            <a:pPr>
              <a:defRPr/>
            </a:pPr>
            <a:r>
              <a:rPr lang="en-US" sz="2400" dirty="0"/>
              <a:t>Leaving Bethel and Ethiopia, Settling in Central Ohio</a:t>
            </a:r>
          </a:p>
          <a:p>
            <a:pPr>
              <a:defRPr/>
            </a:pPr>
            <a:r>
              <a:rPr lang="en-US" sz="2400" dirty="0"/>
              <a:t>The first Indigenous group in the north </a:t>
            </a:r>
          </a:p>
          <a:p>
            <a:pPr>
              <a:defRPr/>
            </a:pPr>
            <a:endParaRPr lang="en-US" sz="2400" dirty="0"/>
          </a:p>
          <a:p>
            <a:pPr marL="0" indent="0">
              <a:buFont typeface="Wingdings 2" panose="05020102010507070707" pitchFamily="18" charset="2"/>
              <a:buNone/>
              <a:defRPr/>
            </a:pPr>
            <a:endParaRPr lang="en-US" sz="3600" dirty="0"/>
          </a:p>
          <a:p>
            <a:pPr>
              <a:defRPr/>
            </a:pPr>
            <a:endParaRPr lang="en-US" sz="3600" dirty="0"/>
          </a:p>
        </p:txBody>
      </p:sp>
      <p:sp>
        <p:nvSpPr>
          <p:cNvPr id="2" name="Title 1">
            <a:extLst>
              <a:ext uri="{FF2B5EF4-FFF2-40B4-BE49-F238E27FC236}">
                <a16:creationId xmlns:a16="http://schemas.microsoft.com/office/drawing/2014/main" id="{091F5EE1-C57D-825E-3863-8E001D333A32}"/>
              </a:ext>
            </a:extLst>
          </p:cNvPr>
          <p:cNvSpPr>
            <a:spLocks noGrp="1"/>
          </p:cNvSpPr>
          <p:nvPr>
            <p:ph type="title"/>
          </p:nvPr>
        </p:nvSpPr>
        <p:spPr/>
        <p:txBody>
          <a:bodyPr/>
          <a:lstStyle/>
          <a:p>
            <a:pPr>
              <a:defRPr/>
            </a:pPr>
            <a:r>
              <a:rPr lang="en-US" dirty="0"/>
              <a:t>Our Story- Bethel and Mine</a:t>
            </a:r>
          </a:p>
        </p:txBody>
      </p:sp>
      <p:pic>
        <p:nvPicPr>
          <p:cNvPr id="22532" name="Picture 2" descr="https://lh3.googleusercontent.com/pw/AP1GczN_G2voylcFIAJHJ-i1hJY896Jb_Mxa5Xk4sUXfykddNm5ZIyfzoTTaQLplPLdlFGLXlDCe8TgkdGfbusA2p80GKsC0X6Zie04I4sPQGA2aM4aTZBMotrfw1sYdLCUDyTG0jnBZ5Sx-MYQlxGVs6cQRKyJhP6ZdWIqOF4L_ooHS6voi0fcvrtgi_u761T9-EXXwLedhn1B-MtB3k2osIjRAeCMWlr9H5gg57e0nFJYKdOjUdf6hajb_QLUjtlsCQpqxZb2U4ht-1gUzO6jyTwm7hPO3SoAVz7XrAE6HoCeQ2Rk17VnjoNi9EJ7cFYyv8hEi0OrVQC5AJKimUxW5mTMHBF5i1PEVbXscww2_w3TRuPsvDzmb6bMUV3U8FCFPYe7clKWSNCT88qZN42UNYGkWM2L3dINuFhxbjtcEsTHECf_L3HZHMvG4iwRetI9Nb-0B5Z8X_TSfFE_61-Khs4Fp72aGIe15LldKgVBYreerIwuCslsduJAB7usK3IHJsNPsVtU9IK_rmKcptH6id2KcRg_K-k23T95FHrVaz4UkXPnSJ-v3b4fcldWCXfgX3paMFpqwr3aJkSkUs4DzOTN_ix-g0JRdsqMQzpCYGfm4euOeI5juLrQr3U9Erj3PwEI8Cr4Z0VLRk0AO3juHmydv46QUPfnWMX0_ZCL5ZiOdv5aYXo9-wUkxWZxwgp8yDYl0w3eUIex6UVJkAMNVGViYhgCQXfz4kL6aYXLxYpgfX35OC66m_9Ch07smGEtaYj6r2v_jNdRKpgdCs_9_JkH9OxfI0qdUoBwboFk0V2w6Bm55uMB2DPfG-81tv7JCk-F1H4vwY0MQcgzGbfp5OOrChUMw0GkWt4w8zAa488EFb4ff2NV6OEztcZeBEkZG28uOJcMoQDIjaTqDfd_kYeLosdQLSbbgADq-WNiv13c971McoUzU71TEXhXv=w1271-h957-s-no-gm?authuser=1">
            <a:extLst>
              <a:ext uri="{FF2B5EF4-FFF2-40B4-BE49-F238E27FC236}">
                <a16:creationId xmlns:a16="http://schemas.microsoft.com/office/drawing/2014/main" id="{6A809D1A-BB01-9C57-0C19-3C6565731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3284292" cy="247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a:extLst>
              <a:ext uri="{FF2B5EF4-FFF2-40B4-BE49-F238E27FC236}">
                <a16:creationId xmlns:a16="http://schemas.microsoft.com/office/drawing/2014/main" id="{82B2CD3D-7EE4-9505-CE84-11A436248BE6}"/>
              </a:ext>
            </a:extLst>
          </p:cNvPr>
          <p:cNvSpPr>
            <a:spLocks noGrp="1"/>
          </p:cNvSpPr>
          <p:nvPr>
            <p:ph idx="1"/>
          </p:nvPr>
        </p:nvSpPr>
        <p:spPr>
          <a:xfrm>
            <a:off x="365760" y="1600200"/>
            <a:ext cx="4413027" cy="4724400"/>
          </a:xfrm>
        </p:spPr>
        <p:txBody>
          <a:bodyPr/>
          <a:lstStyle/>
          <a:p>
            <a:r>
              <a:rPr lang="en-US" altLang="en-US" sz="2400" dirty="0"/>
              <a:t>The burden and the first Visit to Ethiopia</a:t>
            </a:r>
          </a:p>
          <a:p>
            <a:r>
              <a:rPr lang="en-US" altLang="en-US" sz="2400" dirty="0"/>
              <a:t>Dwell and Home church- His Faithfulness and Amazing Discovery</a:t>
            </a:r>
          </a:p>
          <a:p>
            <a:r>
              <a:rPr lang="en-US" altLang="en-US" sz="2400" dirty="0"/>
              <a:t>Getting acquainted with HC planting and developing the vision- more than two years of study</a:t>
            </a:r>
          </a:p>
          <a:p>
            <a:pPr lvl="1">
              <a:buFont typeface="Arial" panose="020B0604020202020204" pitchFamily="34" charset="0"/>
              <a:buChar char="•"/>
            </a:pPr>
            <a:endParaRPr lang="en-US" altLang="en-US" sz="2800" dirty="0"/>
          </a:p>
        </p:txBody>
      </p:sp>
      <p:sp>
        <p:nvSpPr>
          <p:cNvPr id="2" name="Title 1">
            <a:extLst>
              <a:ext uri="{FF2B5EF4-FFF2-40B4-BE49-F238E27FC236}">
                <a16:creationId xmlns:a16="http://schemas.microsoft.com/office/drawing/2014/main" id="{2C51F5D0-B0D9-D4A7-2A1E-3BD91C7184E4}"/>
              </a:ext>
            </a:extLst>
          </p:cNvPr>
          <p:cNvSpPr>
            <a:spLocks noGrp="1"/>
          </p:cNvSpPr>
          <p:nvPr>
            <p:ph type="title"/>
          </p:nvPr>
        </p:nvSpPr>
        <p:spPr>
          <a:xfrm>
            <a:off x="457200" y="152400"/>
            <a:ext cx="8229600" cy="1066800"/>
          </a:xfrm>
        </p:spPr>
        <p:txBody>
          <a:bodyPr>
            <a:noAutofit/>
          </a:bodyPr>
          <a:lstStyle/>
          <a:p>
            <a:pPr>
              <a:defRPr/>
            </a:pPr>
            <a:r>
              <a:rPr lang="en-US" dirty="0"/>
              <a:t>God’s Providence</a:t>
            </a:r>
          </a:p>
        </p:txBody>
      </p:sp>
      <p:pic>
        <p:nvPicPr>
          <p:cNvPr id="24580" name="Picture 2">
            <a:extLst>
              <a:ext uri="{FF2B5EF4-FFF2-40B4-BE49-F238E27FC236}">
                <a16:creationId xmlns:a16="http://schemas.microsoft.com/office/drawing/2014/main" id="{803F65D1-DE1C-770D-7DD2-D4600EF1F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429000"/>
            <a:ext cx="4333602" cy="276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A30E-00A8-5E18-B692-7F369E9716A6}"/>
              </a:ext>
            </a:extLst>
          </p:cNvPr>
          <p:cNvSpPr>
            <a:spLocks noGrp="1"/>
          </p:cNvSpPr>
          <p:nvPr>
            <p:ph type="title"/>
          </p:nvPr>
        </p:nvSpPr>
        <p:spPr/>
        <p:txBody>
          <a:bodyPr/>
          <a:lstStyle/>
          <a:p>
            <a:pPr>
              <a:defRPr/>
            </a:pPr>
            <a:r>
              <a:rPr lang="en-US" dirty="0"/>
              <a:t>The Vision</a:t>
            </a:r>
          </a:p>
        </p:txBody>
      </p:sp>
      <p:sp>
        <p:nvSpPr>
          <p:cNvPr id="26627" name="TextBox 9">
            <a:extLst>
              <a:ext uri="{FF2B5EF4-FFF2-40B4-BE49-F238E27FC236}">
                <a16:creationId xmlns:a16="http://schemas.microsoft.com/office/drawing/2014/main" id="{272A54AA-71BA-1696-4C21-CBB0C5C62E19}"/>
              </a:ext>
            </a:extLst>
          </p:cNvPr>
          <p:cNvSpPr txBox="1">
            <a:spLocks noChangeArrowheads="1"/>
          </p:cNvSpPr>
          <p:nvPr/>
        </p:nvSpPr>
        <p:spPr bwMode="auto">
          <a:xfrm>
            <a:off x="457200" y="1427163"/>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dirty="0"/>
              <a:t>To mobilize, equip, and plant a network of multiplying home churches throughout the Amhara and Tigray regions of northern Ethiopia with the goal of removing these people groups from the list of the unreached.</a:t>
            </a:r>
          </a:p>
        </p:txBody>
      </p:sp>
      <p:pic>
        <p:nvPicPr>
          <p:cNvPr id="26628" name="Picture 14" descr="People of Ethiopia and Culture">
            <a:extLst>
              <a:ext uri="{FF2B5EF4-FFF2-40B4-BE49-F238E27FC236}">
                <a16:creationId xmlns:a16="http://schemas.microsoft.com/office/drawing/2014/main" id="{96093EA9-BD8B-C8E4-71F9-AA13E796D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3048000"/>
            <a:ext cx="3886200" cy="32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212-B9F9-089A-FA00-D4D53CA20032}"/>
              </a:ext>
            </a:extLst>
          </p:cNvPr>
          <p:cNvSpPr>
            <a:spLocks noGrp="1"/>
          </p:cNvSpPr>
          <p:nvPr>
            <p:ph type="title"/>
          </p:nvPr>
        </p:nvSpPr>
        <p:spPr>
          <a:xfrm>
            <a:off x="268968" y="273579"/>
            <a:ext cx="8534400" cy="758825"/>
          </a:xfrm>
        </p:spPr>
        <p:txBody>
          <a:bodyPr/>
          <a:lstStyle/>
          <a:p>
            <a:pPr>
              <a:defRPr/>
            </a:pPr>
            <a:r>
              <a:rPr lang="en-US" dirty="0"/>
              <a:t>The Last 11 Years </a:t>
            </a:r>
          </a:p>
        </p:txBody>
      </p:sp>
      <p:sp>
        <p:nvSpPr>
          <p:cNvPr id="28675" name="Content Placeholder 2">
            <a:extLst>
              <a:ext uri="{FF2B5EF4-FFF2-40B4-BE49-F238E27FC236}">
                <a16:creationId xmlns:a16="http://schemas.microsoft.com/office/drawing/2014/main" id="{53910654-0875-E5CB-5F26-5EB9E37E0E53}"/>
              </a:ext>
            </a:extLst>
          </p:cNvPr>
          <p:cNvSpPr>
            <a:spLocks noGrp="1"/>
          </p:cNvSpPr>
          <p:nvPr>
            <p:ph sz="quarter" idx="1"/>
          </p:nvPr>
        </p:nvSpPr>
        <p:spPr>
          <a:xfrm>
            <a:off x="316706" y="1600200"/>
            <a:ext cx="8504238" cy="4572000"/>
          </a:xfrm>
        </p:spPr>
        <p:txBody>
          <a:bodyPr/>
          <a:lstStyle/>
          <a:p>
            <a:r>
              <a:rPr lang="en-US" altLang="en-US" dirty="0"/>
              <a:t>Started with on-the-ground prayer and strategy </a:t>
            </a:r>
          </a:p>
          <a:p>
            <a:r>
              <a:rPr lang="en-US" altLang="en-US" dirty="0"/>
              <a:t>Developed training materials</a:t>
            </a:r>
          </a:p>
          <a:p>
            <a:pPr lvl="1"/>
            <a:r>
              <a:rPr lang="en-US" altLang="en-US" dirty="0"/>
              <a:t>Evangelism</a:t>
            </a:r>
          </a:p>
          <a:p>
            <a:pPr lvl="1"/>
            <a:r>
              <a:rPr lang="en-US" altLang="en-US" dirty="0"/>
              <a:t>Discipleship</a:t>
            </a:r>
          </a:p>
          <a:p>
            <a:pPr lvl="1"/>
            <a:r>
              <a:rPr lang="en-US" altLang="en-US" dirty="0"/>
              <a:t>Leadership </a:t>
            </a:r>
          </a:p>
          <a:p>
            <a:pPr lvl="1"/>
            <a:r>
              <a:rPr lang="en-US" altLang="en-US" dirty="0"/>
              <a:t>Vision sharing </a:t>
            </a:r>
          </a:p>
          <a:p>
            <a:r>
              <a:rPr lang="en-US" altLang="en-US" dirty="0"/>
              <a:t>Intense training</a:t>
            </a:r>
          </a:p>
          <a:p>
            <a:r>
              <a:rPr lang="en-US" altLang="en-US" dirty="0"/>
              <a:t>Local organization  </a:t>
            </a:r>
          </a:p>
        </p:txBody>
      </p:sp>
      <p:sp>
        <p:nvSpPr>
          <p:cNvPr id="28676" name="TextBox 3">
            <a:extLst>
              <a:ext uri="{FF2B5EF4-FFF2-40B4-BE49-F238E27FC236}">
                <a16:creationId xmlns:a16="http://schemas.microsoft.com/office/drawing/2014/main" id="{BA9CF56E-9875-92BC-056C-2CED8C6FF6AB}"/>
              </a:ext>
            </a:extLst>
          </p:cNvPr>
          <p:cNvSpPr txBox="1">
            <a:spLocks noChangeArrowheads="1"/>
          </p:cNvSpPr>
          <p:nvPr/>
        </p:nvSpPr>
        <p:spPr bwMode="auto">
          <a:xfrm>
            <a:off x="4632325" y="2770188"/>
            <a:ext cx="342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212-B9F9-089A-FA00-D4D53CA20032}"/>
              </a:ext>
            </a:extLst>
          </p:cNvPr>
          <p:cNvSpPr>
            <a:spLocks noGrp="1"/>
          </p:cNvSpPr>
          <p:nvPr>
            <p:ph type="title"/>
          </p:nvPr>
        </p:nvSpPr>
        <p:spPr>
          <a:xfrm>
            <a:off x="268968" y="273579"/>
            <a:ext cx="8534400" cy="758825"/>
          </a:xfrm>
        </p:spPr>
        <p:txBody>
          <a:bodyPr/>
          <a:lstStyle/>
          <a:p>
            <a:pPr>
              <a:defRPr/>
            </a:pPr>
            <a:r>
              <a:rPr lang="en-US" dirty="0"/>
              <a:t>The Last 11 Years </a:t>
            </a:r>
          </a:p>
        </p:txBody>
      </p:sp>
      <p:sp>
        <p:nvSpPr>
          <p:cNvPr id="28675" name="Content Placeholder 2">
            <a:extLst>
              <a:ext uri="{FF2B5EF4-FFF2-40B4-BE49-F238E27FC236}">
                <a16:creationId xmlns:a16="http://schemas.microsoft.com/office/drawing/2014/main" id="{53910654-0875-E5CB-5F26-5EB9E37E0E53}"/>
              </a:ext>
            </a:extLst>
          </p:cNvPr>
          <p:cNvSpPr>
            <a:spLocks noGrp="1"/>
          </p:cNvSpPr>
          <p:nvPr>
            <p:ph sz="quarter" idx="1"/>
          </p:nvPr>
        </p:nvSpPr>
        <p:spPr>
          <a:xfrm>
            <a:off x="316706" y="1600200"/>
            <a:ext cx="8504238" cy="4572000"/>
          </a:xfrm>
        </p:spPr>
        <p:txBody>
          <a:bodyPr/>
          <a:lstStyle/>
          <a:p>
            <a:r>
              <a:rPr lang="en-US" altLang="en-US" dirty="0"/>
              <a:t>Started with on-the-ground prayer and strategy </a:t>
            </a:r>
          </a:p>
          <a:p>
            <a:r>
              <a:rPr lang="en-US" altLang="en-US" dirty="0"/>
              <a:t>Developed training materials</a:t>
            </a:r>
          </a:p>
          <a:p>
            <a:pPr lvl="1"/>
            <a:r>
              <a:rPr lang="en-US" altLang="en-US" dirty="0"/>
              <a:t>Evangelism</a:t>
            </a:r>
          </a:p>
          <a:p>
            <a:pPr lvl="1"/>
            <a:r>
              <a:rPr lang="en-US" altLang="en-US" dirty="0"/>
              <a:t>Discipleship</a:t>
            </a:r>
          </a:p>
          <a:p>
            <a:pPr lvl="1"/>
            <a:r>
              <a:rPr lang="en-US" altLang="en-US" dirty="0"/>
              <a:t>Leadership </a:t>
            </a:r>
          </a:p>
          <a:p>
            <a:pPr lvl="1"/>
            <a:r>
              <a:rPr lang="en-US" altLang="en-US" dirty="0"/>
              <a:t>Vision sharing </a:t>
            </a:r>
          </a:p>
          <a:p>
            <a:r>
              <a:rPr lang="en-US" altLang="en-US" dirty="0"/>
              <a:t>Intense training</a:t>
            </a:r>
          </a:p>
          <a:p>
            <a:r>
              <a:rPr lang="en-US" altLang="en-US" dirty="0"/>
              <a:t>Local organization  </a:t>
            </a:r>
          </a:p>
        </p:txBody>
      </p:sp>
      <p:sp>
        <p:nvSpPr>
          <p:cNvPr id="28676" name="TextBox 3">
            <a:extLst>
              <a:ext uri="{FF2B5EF4-FFF2-40B4-BE49-F238E27FC236}">
                <a16:creationId xmlns:a16="http://schemas.microsoft.com/office/drawing/2014/main" id="{BA9CF56E-9875-92BC-056C-2CED8C6FF6AB}"/>
              </a:ext>
            </a:extLst>
          </p:cNvPr>
          <p:cNvSpPr txBox="1">
            <a:spLocks noChangeArrowheads="1"/>
          </p:cNvSpPr>
          <p:nvPr/>
        </p:nvSpPr>
        <p:spPr bwMode="auto">
          <a:xfrm>
            <a:off x="4632325" y="2770188"/>
            <a:ext cx="342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619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3">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532</Words>
  <Application>Microsoft Office PowerPoint</Application>
  <PresentationFormat>On-screen Show (4:3)</PresentationFormat>
  <Paragraphs>107</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Wingdings</vt:lpstr>
      <vt:lpstr>Wingdings 2</vt:lpstr>
      <vt:lpstr>Civic</vt:lpstr>
      <vt:lpstr>Northern Ethiopia</vt:lpstr>
      <vt:lpstr>PowerPoint Presentation</vt:lpstr>
      <vt:lpstr>PowerPoint Presentation</vt:lpstr>
      <vt:lpstr>Northern Ethiopia</vt:lpstr>
      <vt:lpstr>Our Story- Bethel and Mine</vt:lpstr>
      <vt:lpstr>God’s Providence</vt:lpstr>
      <vt:lpstr>The Vision</vt:lpstr>
      <vt:lpstr>The Last 11 Years </vt:lpstr>
      <vt:lpstr>The Last 11 Years </vt:lpstr>
      <vt:lpstr>The Last 11 Years </vt:lpstr>
      <vt:lpstr>The Last 11 Years </vt:lpstr>
      <vt:lpstr>The Last 11 Years </vt:lpstr>
      <vt:lpstr>The Last 11 Years </vt:lpstr>
      <vt:lpstr>Injebara School</vt:lpstr>
      <vt:lpstr>Challenges </vt:lpstr>
      <vt:lpstr>New Frontiers - Tigray and BG</vt:lpstr>
      <vt:lpstr>Wollo Muslims Reached </vt:lpstr>
      <vt:lpstr>Pray Requests </vt:lpstr>
      <vt:lpstr>Pray Requests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2024-07-28T18:37:51Z</dcterms:created>
  <dcterms:modified xsi:type="dcterms:W3CDTF">2024-07-28T18:38:00Z</dcterms:modified>
</cp:coreProperties>
</file>