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1273" r:id="rId2"/>
    <p:sldId id="7322" r:id="rId3"/>
    <p:sldId id="7405" r:id="rId4"/>
    <p:sldId id="7432" r:id="rId5"/>
    <p:sldId id="7433" r:id="rId6"/>
    <p:sldId id="7434" r:id="rId7"/>
    <p:sldId id="7435" r:id="rId8"/>
    <p:sldId id="7439" r:id="rId9"/>
    <p:sldId id="7440" r:id="rId10"/>
    <p:sldId id="7441" r:id="rId11"/>
    <p:sldId id="7442" r:id="rId12"/>
    <p:sldId id="7443" r:id="rId13"/>
    <p:sldId id="7444" r:id="rId14"/>
    <p:sldId id="7445" r:id="rId15"/>
    <p:sldId id="7446" r:id="rId16"/>
    <p:sldId id="7447" r:id="rId17"/>
    <p:sldId id="7448" r:id="rId18"/>
    <p:sldId id="7449" r:id="rId19"/>
    <p:sldId id="7451" r:id="rId20"/>
    <p:sldId id="7452" r:id="rId21"/>
    <p:sldId id="7453" r:id="rId22"/>
    <p:sldId id="7454" r:id="rId23"/>
    <p:sldId id="7455" r:id="rId24"/>
    <p:sldId id="7450" r:id="rId25"/>
    <p:sldId id="7457" r:id="rId26"/>
    <p:sldId id="7458" r:id="rId27"/>
    <p:sldId id="7459" r:id="rId28"/>
    <p:sldId id="7460" r:id="rId29"/>
    <p:sldId id="7463" r:id="rId30"/>
    <p:sldId id="7461" r:id="rId31"/>
    <p:sldId id="7462" r:id="rId32"/>
    <p:sldId id="7465" r:id="rId33"/>
    <p:sldId id="7466" r:id="rId34"/>
    <p:sldId id="7467" r:id="rId35"/>
    <p:sldId id="7464" r:id="rId36"/>
    <p:sldId id="7468" r:id="rId37"/>
    <p:sldId id="7469" r:id="rId38"/>
    <p:sldId id="7470" r:id="rId39"/>
    <p:sldId id="6665" r:id="rId40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758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22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090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5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98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23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399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801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14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09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683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88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532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91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282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23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40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51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7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73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4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Doing the Dirty Work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John 13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759FDEF-1EC6-08E6-905A-FF91B304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66">
            <a:extLst>
              <a:ext uri="{FF2B5EF4-FFF2-40B4-BE49-F238E27FC236}">
                <a16:creationId xmlns:a16="http://schemas.microsoft.com/office/drawing/2014/main" id="{FC4FAB73-B968-0ABE-6FF6-842F21E6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69276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67">
            <a:extLst>
              <a:ext uri="{FF2B5EF4-FFF2-40B4-BE49-F238E27FC236}">
                <a16:creationId xmlns:a16="http://schemas.microsoft.com/office/drawing/2014/main" id="{396B7E6D-956C-E0AE-BD76-11E02BB4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838200" cy="24765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61CA58-D26D-75C0-6E43-3B0B6A824F73}"/>
              </a:ext>
            </a:extLst>
          </p:cNvPr>
          <p:cNvGrpSpPr/>
          <p:nvPr/>
        </p:nvGrpSpPr>
        <p:grpSpPr>
          <a:xfrm>
            <a:off x="643514" y="280415"/>
            <a:ext cx="8017886" cy="5244084"/>
            <a:chOff x="643514" y="280415"/>
            <a:chExt cx="8017886" cy="52440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8683D-0894-CF60-141A-5D75E2A50BE1}"/>
                </a:ext>
              </a:extLst>
            </p:cNvPr>
            <p:cNvSpPr/>
            <p:nvPr/>
          </p:nvSpPr>
          <p:spPr bwMode="auto">
            <a:xfrm>
              <a:off x="643514" y="356614"/>
              <a:ext cx="1243584" cy="505358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FEE87-863C-97F5-0D5A-E8CF4389E41C}"/>
                </a:ext>
              </a:extLst>
            </p:cNvPr>
            <p:cNvSpPr/>
            <p:nvPr/>
          </p:nvSpPr>
          <p:spPr bwMode="auto">
            <a:xfrm rot="16200000">
              <a:off x="4747133" y="-2390268"/>
              <a:ext cx="1243584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2BA6ED-55C6-2D1F-16F1-A46AE0FC8C0A}"/>
                </a:ext>
              </a:extLst>
            </p:cNvPr>
            <p:cNvSpPr/>
            <p:nvPr/>
          </p:nvSpPr>
          <p:spPr bwMode="auto">
            <a:xfrm rot="16200000">
              <a:off x="4727876" y="1610026"/>
              <a:ext cx="1243997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" name="Group 87">
            <a:extLst>
              <a:ext uri="{FF2B5EF4-FFF2-40B4-BE49-F238E27FC236}">
                <a16:creationId xmlns:a16="http://schemas.microsoft.com/office/drawing/2014/main" id="{B7ACCF16-2BCB-8AF7-4507-A62549AB10DF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73919" y="3043337"/>
            <a:ext cx="2062162" cy="704850"/>
            <a:chOff x="2514600" y="4648200"/>
            <a:chExt cx="2063407" cy="704850"/>
          </a:xfrm>
        </p:grpSpPr>
        <p:sp>
          <p:nvSpPr>
            <p:cNvPr id="8" name="Oval 88">
              <a:extLst>
                <a:ext uri="{FF2B5EF4-FFF2-40B4-BE49-F238E27FC236}">
                  <a16:creationId xmlns:a16="http://schemas.microsoft.com/office/drawing/2014/main" id="{7C8FED67-2426-8C84-C2EE-7A16E4CDD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9" name="Straight Connector 89">
              <a:extLst>
                <a:ext uri="{FF2B5EF4-FFF2-40B4-BE49-F238E27FC236}">
                  <a16:creationId xmlns:a16="http://schemas.microsoft.com/office/drawing/2014/main" id="{A872781B-7762-A8DB-69CE-D0D21A9EB4E8}"/>
                </a:ext>
              </a:extLst>
            </p:cNvPr>
            <p:cNvCxnSpPr>
              <a:cxnSpLocks noChangeShapeType="1"/>
              <a:stCxn id="8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9053C840-4339-845A-B1B9-9B50CB6D0A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91">
              <a:extLst>
                <a:ext uri="{FF2B5EF4-FFF2-40B4-BE49-F238E27FC236}">
                  <a16:creationId xmlns:a16="http://schemas.microsoft.com/office/drawing/2014/main" id="{1A48FE98-C7A3-A826-21CA-DAD6C088C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92">
              <a:extLst>
                <a:ext uri="{FF2B5EF4-FFF2-40B4-BE49-F238E27FC236}">
                  <a16:creationId xmlns:a16="http://schemas.microsoft.com/office/drawing/2014/main" id="{7E5742B5-69D9-DEDA-7C23-75FD0321A2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93">
              <a:extLst>
                <a:ext uri="{FF2B5EF4-FFF2-40B4-BE49-F238E27FC236}">
                  <a16:creationId xmlns:a16="http://schemas.microsoft.com/office/drawing/2014/main" id="{78DABAB8-EF6D-786F-B8D8-B98B071C8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94">
              <a:extLst>
                <a:ext uri="{FF2B5EF4-FFF2-40B4-BE49-F238E27FC236}">
                  <a16:creationId xmlns:a16="http://schemas.microsoft.com/office/drawing/2014/main" id="{527D347C-F736-850F-69D3-2D756F231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98463303-7602-E96F-16D7-7E5EDDC9F5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96">
            <a:extLst>
              <a:ext uri="{FF2B5EF4-FFF2-40B4-BE49-F238E27FC236}">
                <a16:creationId xmlns:a16="http://schemas.microsoft.com/office/drawing/2014/main" id="{C7F88274-BFB3-55D3-0EFE-FA61D745D5A4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23119" y="2205137"/>
            <a:ext cx="2062162" cy="704850"/>
            <a:chOff x="2514600" y="4648200"/>
            <a:chExt cx="2063407" cy="704850"/>
          </a:xfrm>
        </p:grpSpPr>
        <p:sp>
          <p:nvSpPr>
            <p:cNvPr id="25" name="Oval 97">
              <a:extLst>
                <a:ext uri="{FF2B5EF4-FFF2-40B4-BE49-F238E27FC236}">
                  <a16:creationId xmlns:a16="http://schemas.microsoft.com/office/drawing/2014/main" id="{FCD55AF4-2636-8225-4743-A73A684E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26" name="Straight Connector 98">
              <a:extLst>
                <a:ext uri="{FF2B5EF4-FFF2-40B4-BE49-F238E27FC236}">
                  <a16:creationId xmlns:a16="http://schemas.microsoft.com/office/drawing/2014/main" id="{BB15ADF2-BF3F-2A01-5A2B-523941DCED5A}"/>
                </a:ext>
              </a:extLst>
            </p:cNvPr>
            <p:cNvCxnSpPr>
              <a:cxnSpLocks noChangeShapeType="1"/>
              <a:stCxn id="25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99">
              <a:extLst>
                <a:ext uri="{FF2B5EF4-FFF2-40B4-BE49-F238E27FC236}">
                  <a16:creationId xmlns:a16="http://schemas.microsoft.com/office/drawing/2014/main" id="{FA29FDAD-F697-BD9F-239F-E7BF912320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0">
              <a:extLst>
                <a:ext uri="{FF2B5EF4-FFF2-40B4-BE49-F238E27FC236}">
                  <a16:creationId xmlns:a16="http://schemas.microsoft.com/office/drawing/2014/main" id="{B8543496-A187-8275-3D25-539DB1A40B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1">
              <a:extLst>
                <a:ext uri="{FF2B5EF4-FFF2-40B4-BE49-F238E27FC236}">
                  <a16:creationId xmlns:a16="http://schemas.microsoft.com/office/drawing/2014/main" id="{432A3B2B-61EA-2B70-6E74-D2469E6C14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2">
              <a:extLst>
                <a:ext uri="{FF2B5EF4-FFF2-40B4-BE49-F238E27FC236}">
                  <a16:creationId xmlns:a16="http://schemas.microsoft.com/office/drawing/2014/main" id="{9867F90B-5488-F5A0-EE7C-4B7E5FA988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3">
              <a:extLst>
                <a:ext uri="{FF2B5EF4-FFF2-40B4-BE49-F238E27FC236}">
                  <a16:creationId xmlns:a16="http://schemas.microsoft.com/office/drawing/2014/main" id="{614EDEA0-22DB-8B77-52BA-24D0C88878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04">
              <a:extLst>
                <a:ext uri="{FF2B5EF4-FFF2-40B4-BE49-F238E27FC236}">
                  <a16:creationId xmlns:a16="http://schemas.microsoft.com/office/drawing/2014/main" id="{F49D9A56-9DDD-1162-C006-BA25C09CDC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160">
            <a:extLst>
              <a:ext uri="{FF2B5EF4-FFF2-40B4-BE49-F238E27FC236}">
                <a16:creationId xmlns:a16="http://schemas.microsoft.com/office/drawing/2014/main" id="{809A7A9F-935C-ED60-ED4F-06982EBF7A8D}"/>
              </a:ext>
            </a:extLst>
          </p:cNvPr>
          <p:cNvGrpSpPr>
            <a:grpSpLocks/>
          </p:cNvGrpSpPr>
          <p:nvPr/>
        </p:nvGrpSpPr>
        <p:grpSpPr bwMode="auto">
          <a:xfrm>
            <a:off x="2433637" y="4305300"/>
            <a:ext cx="5389563" cy="712787"/>
            <a:chOff x="2417365" y="4444285"/>
            <a:chExt cx="5390016" cy="712630"/>
          </a:xfrm>
        </p:grpSpPr>
        <p:grpSp>
          <p:nvGrpSpPr>
            <p:cNvPr id="34" name="Group 37">
              <a:extLst>
                <a:ext uri="{FF2B5EF4-FFF2-40B4-BE49-F238E27FC236}">
                  <a16:creationId xmlns:a16="http://schemas.microsoft.com/office/drawing/2014/main" id="{778E5BEC-DE4B-8557-2EEA-B4DF3FF09A20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2417365" y="4444285"/>
              <a:ext cx="2063407" cy="704850"/>
              <a:chOff x="2514600" y="4648200"/>
              <a:chExt cx="2063407" cy="704850"/>
            </a:xfrm>
          </p:grpSpPr>
          <p:sp>
            <p:nvSpPr>
              <p:cNvPr id="71" name="Oval 4">
                <a:extLst>
                  <a:ext uri="{FF2B5EF4-FFF2-40B4-BE49-F238E27FC236}">
                    <a16:creationId xmlns:a16="http://schemas.microsoft.com/office/drawing/2014/main" id="{AA121693-3579-5D91-403C-387DC6D04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72" name="Straight Connector 6">
                <a:extLst>
                  <a:ext uri="{FF2B5EF4-FFF2-40B4-BE49-F238E27FC236}">
                    <a16:creationId xmlns:a16="http://schemas.microsoft.com/office/drawing/2014/main" id="{D2E473A4-4647-1CB3-F049-11ED19FABB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">
                <a:extLst>
                  <a:ext uri="{FF2B5EF4-FFF2-40B4-BE49-F238E27FC236}">
                    <a16:creationId xmlns:a16="http://schemas.microsoft.com/office/drawing/2014/main" id="{D91F5434-22AF-E1D8-0DDD-FDBE025BE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74">
                <a:extLst>
                  <a:ext uri="{FF2B5EF4-FFF2-40B4-BE49-F238E27FC236}">
                    <a16:creationId xmlns:a16="http://schemas.microsoft.com/office/drawing/2014/main" id="{F798E7A3-8B4C-4335-442D-3F52D4851D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5">
                <a:extLst>
                  <a:ext uri="{FF2B5EF4-FFF2-40B4-BE49-F238E27FC236}">
                    <a16:creationId xmlns:a16="http://schemas.microsoft.com/office/drawing/2014/main" id="{1F549842-B4AF-78C1-72E1-2E4E37F0A8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6">
                <a:extLst>
                  <a:ext uri="{FF2B5EF4-FFF2-40B4-BE49-F238E27FC236}">
                    <a16:creationId xmlns:a16="http://schemas.microsoft.com/office/drawing/2014/main" id="{CAA916FB-E600-243D-40A4-A90D8939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7">
                <a:extLst>
                  <a:ext uri="{FF2B5EF4-FFF2-40B4-BE49-F238E27FC236}">
                    <a16:creationId xmlns:a16="http://schemas.microsoft.com/office/drawing/2014/main" id="{36372AE0-42CA-33A9-F621-4EA51EE238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78">
                <a:extLst>
                  <a:ext uri="{FF2B5EF4-FFF2-40B4-BE49-F238E27FC236}">
                    <a16:creationId xmlns:a16="http://schemas.microsoft.com/office/drawing/2014/main" id="{9FC7E0E9-DE0C-4EBF-CDC6-9051807ED3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Group 51">
              <a:extLst>
                <a:ext uri="{FF2B5EF4-FFF2-40B4-BE49-F238E27FC236}">
                  <a16:creationId xmlns:a16="http://schemas.microsoft.com/office/drawing/2014/main" id="{BCE073C4-865F-ED21-6B01-A1D08056BDE4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3236721" y="4444285"/>
              <a:ext cx="2063407" cy="704850"/>
              <a:chOff x="2514600" y="4648200"/>
              <a:chExt cx="2063407" cy="704850"/>
            </a:xfrm>
          </p:grpSpPr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030C2AEF-6CA1-6222-68AA-7AA219E41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64" name="Straight Connector 64">
                <a:extLst>
                  <a:ext uri="{FF2B5EF4-FFF2-40B4-BE49-F238E27FC236}">
                    <a16:creationId xmlns:a16="http://schemas.microsoft.com/office/drawing/2014/main" id="{40029316-D7DF-A46A-4E38-4E464639F496}"/>
                  </a:ext>
                </a:extLst>
              </p:cNvPr>
              <p:cNvCxnSpPr>
                <a:cxnSpLocks noChangeShapeType="1"/>
                <a:stCxn id="63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65">
                <a:extLst>
                  <a:ext uri="{FF2B5EF4-FFF2-40B4-BE49-F238E27FC236}">
                    <a16:creationId xmlns:a16="http://schemas.microsoft.com/office/drawing/2014/main" id="{01B2B0E2-F532-8060-530D-F97F96ADEE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66">
                <a:extLst>
                  <a:ext uri="{FF2B5EF4-FFF2-40B4-BE49-F238E27FC236}">
                    <a16:creationId xmlns:a16="http://schemas.microsoft.com/office/drawing/2014/main" id="{A289FEB0-0FEA-8238-C6B9-BBC72A2D10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67">
                <a:extLst>
                  <a:ext uri="{FF2B5EF4-FFF2-40B4-BE49-F238E27FC236}">
                    <a16:creationId xmlns:a16="http://schemas.microsoft.com/office/drawing/2014/main" id="{303ABE14-D6F9-7068-3D09-4A89516D34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8">
                <a:extLst>
                  <a:ext uri="{FF2B5EF4-FFF2-40B4-BE49-F238E27FC236}">
                    <a16:creationId xmlns:a16="http://schemas.microsoft.com/office/drawing/2014/main" id="{B404DD36-0F3B-67E2-E4B9-87EB0710CF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69">
                <a:extLst>
                  <a:ext uri="{FF2B5EF4-FFF2-40B4-BE49-F238E27FC236}">
                    <a16:creationId xmlns:a16="http://schemas.microsoft.com/office/drawing/2014/main" id="{03EADD39-854E-504C-3104-B63D29B791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70">
                <a:extLst>
                  <a:ext uri="{FF2B5EF4-FFF2-40B4-BE49-F238E27FC236}">
                    <a16:creationId xmlns:a16="http://schemas.microsoft.com/office/drawing/2014/main" id="{1068BD20-2B7E-F446-7863-3CDA101497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17E2AB94-E759-893E-C1E8-A8AE1B8AC4A5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072472" y="4444285"/>
              <a:ext cx="2063407" cy="704850"/>
              <a:chOff x="2514600" y="4648200"/>
              <a:chExt cx="2063407" cy="704850"/>
            </a:xfrm>
          </p:grpSpPr>
          <p:sp>
            <p:nvSpPr>
              <p:cNvPr id="55" name="Oval 55">
                <a:extLst>
                  <a:ext uri="{FF2B5EF4-FFF2-40B4-BE49-F238E27FC236}">
                    <a16:creationId xmlns:a16="http://schemas.microsoft.com/office/drawing/2014/main" id="{AA95F003-D1C6-B5B0-69F6-32899BDC3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56" name="Straight Connector 56">
                <a:extLst>
                  <a:ext uri="{FF2B5EF4-FFF2-40B4-BE49-F238E27FC236}">
                    <a16:creationId xmlns:a16="http://schemas.microsoft.com/office/drawing/2014/main" id="{02BD1482-01D2-42A0-20A8-D9963E6EA675}"/>
                  </a:ext>
                </a:extLst>
              </p:cNvPr>
              <p:cNvCxnSpPr>
                <a:cxnSpLocks noChangeShapeType="1"/>
                <a:stCxn id="55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57">
                <a:extLst>
                  <a:ext uri="{FF2B5EF4-FFF2-40B4-BE49-F238E27FC236}">
                    <a16:creationId xmlns:a16="http://schemas.microsoft.com/office/drawing/2014/main" id="{4963C696-010E-3235-A7DE-D53E669EB0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58">
                <a:extLst>
                  <a:ext uri="{FF2B5EF4-FFF2-40B4-BE49-F238E27FC236}">
                    <a16:creationId xmlns:a16="http://schemas.microsoft.com/office/drawing/2014/main" id="{F6CA5527-CBA8-AA99-C254-74A5A78EE3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Connector 59">
                <a:extLst>
                  <a:ext uri="{FF2B5EF4-FFF2-40B4-BE49-F238E27FC236}">
                    <a16:creationId xmlns:a16="http://schemas.microsoft.com/office/drawing/2014/main" id="{5AEBFD27-B3AA-8354-57F4-DF6BEE612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60">
                <a:extLst>
                  <a:ext uri="{FF2B5EF4-FFF2-40B4-BE49-F238E27FC236}">
                    <a16:creationId xmlns:a16="http://schemas.microsoft.com/office/drawing/2014/main" id="{CD5853AA-B149-51C7-4FEA-335582C3FC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61">
                <a:extLst>
                  <a:ext uri="{FF2B5EF4-FFF2-40B4-BE49-F238E27FC236}">
                    <a16:creationId xmlns:a16="http://schemas.microsoft.com/office/drawing/2014/main" id="{8E121DD8-C6D2-946D-61FD-A82EA0F9C3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62">
                <a:extLst>
                  <a:ext uri="{FF2B5EF4-FFF2-40B4-BE49-F238E27FC236}">
                    <a16:creationId xmlns:a16="http://schemas.microsoft.com/office/drawing/2014/main" id="{FF6281C1-7C21-CB75-4118-F880B2E057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69">
              <a:extLst>
                <a:ext uri="{FF2B5EF4-FFF2-40B4-BE49-F238E27FC236}">
                  <a16:creationId xmlns:a16="http://schemas.microsoft.com/office/drawing/2014/main" id="{EBF5D197-382D-386B-B0C0-8D713D826BD2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908223" y="4452065"/>
              <a:ext cx="2063407" cy="704850"/>
              <a:chOff x="2514600" y="4648200"/>
              <a:chExt cx="2063407" cy="704850"/>
            </a:xfrm>
          </p:grpSpPr>
          <p:sp>
            <p:nvSpPr>
              <p:cNvPr id="47" name="Oval 47">
                <a:extLst>
                  <a:ext uri="{FF2B5EF4-FFF2-40B4-BE49-F238E27FC236}">
                    <a16:creationId xmlns:a16="http://schemas.microsoft.com/office/drawing/2014/main" id="{3524E07C-EFEA-34B7-C37C-39EFB868E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48" name="Straight Connector 48">
                <a:extLst>
                  <a:ext uri="{FF2B5EF4-FFF2-40B4-BE49-F238E27FC236}">
                    <a16:creationId xmlns:a16="http://schemas.microsoft.com/office/drawing/2014/main" id="{C4DBFB42-689B-E8FA-721A-D9044337C720}"/>
                  </a:ext>
                </a:extLst>
              </p:cNvPr>
              <p:cNvCxnSpPr>
                <a:cxnSpLocks noChangeShapeType="1"/>
                <a:stCxn id="47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9">
                <a:extLst>
                  <a:ext uri="{FF2B5EF4-FFF2-40B4-BE49-F238E27FC236}">
                    <a16:creationId xmlns:a16="http://schemas.microsoft.com/office/drawing/2014/main" id="{4CE54141-4850-963C-17BE-6C9C726514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50">
                <a:extLst>
                  <a:ext uri="{FF2B5EF4-FFF2-40B4-BE49-F238E27FC236}">
                    <a16:creationId xmlns:a16="http://schemas.microsoft.com/office/drawing/2014/main" id="{8664326D-48B8-5A55-9A2C-038884260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51">
                <a:extLst>
                  <a:ext uri="{FF2B5EF4-FFF2-40B4-BE49-F238E27FC236}">
                    <a16:creationId xmlns:a16="http://schemas.microsoft.com/office/drawing/2014/main" id="{3C72FABA-77A6-8670-010B-25D3A648DA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52">
                <a:extLst>
                  <a:ext uri="{FF2B5EF4-FFF2-40B4-BE49-F238E27FC236}">
                    <a16:creationId xmlns:a16="http://schemas.microsoft.com/office/drawing/2014/main" id="{8F1D7715-08AC-2D93-EE63-635BE28FDD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Connector 53">
                <a:extLst>
                  <a:ext uri="{FF2B5EF4-FFF2-40B4-BE49-F238E27FC236}">
                    <a16:creationId xmlns:a16="http://schemas.microsoft.com/office/drawing/2014/main" id="{CC19F6EF-65DE-553A-E450-8B882B4FB0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54">
                <a:extLst>
                  <a:ext uri="{FF2B5EF4-FFF2-40B4-BE49-F238E27FC236}">
                    <a16:creationId xmlns:a16="http://schemas.microsoft.com/office/drawing/2014/main" id="{193E5836-F7AA-18EE-37F2-A325B6931F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Group 78">
              <a:extLst>
                <a:ext uri="{FF2B5EF4-FFF2-40B4-BE49-F238E27FC236}">
                  <a16:creationId xmlns:a16="http://schemas.microsoft.com/office/drawing/2014/main" id="{AA8B825D-10FC-540F-7922-3405A78C52EE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743974" y="4452065"/>
              <a:ext cx="2063407" cy="704850"/>
              <a:chOff x="2514600" y="4648200"/>
              <a:chExt cx="2063407" cy="704850"/>
            </a:xfrm>
          </p:grpSpPr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1A3F569A-F118-9FA7-2F59-5D6B06FE9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40" name="Straight Connector 40">
                <a:extLst>
                  <a:ext uri="{FF2B5EF4-FFF2-40B4-BE49-F238E27FC236}">
                    <a16:creationId xmlns:a16="http://schemas.microsoft.com/office/drawing/2014/main" id="{0AD5B412-8F34-3FE2-0A54-9D7E60E82008}"/>
                  </a:ext>
                </a:extLst>
              </p:cNvPr>
              <p:cNvCxnSpPr>
                <a:cxnSpLocks noChangeShapeType="1"/>
                <a:stCxn id="39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1">
                <a:extLst>
                  <a:ext uri="{FF2B5EF4-FFF2-40B4-BE49-F238E27FC236}">
                    <a16:creationId xmlns:a16="http://schemas.microsoft.com/office/drawing/2014/main" id="{4627CF50-F0FD-D972-8794-175F52B12F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42">
                <a:extLst>
                  <a:ext uri="{FF2B5EF4-FFF2-40B4-BE49-F238E27FC236}">
                    <a16:creationId xmlns:a16="http://schemas.microsoft.com/office/drawing/2014/main" id="{BE690DBB-E9CE-E9FA-2BAE-BFA126B9E2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3">
                <a:extLst>
                  <a:ext uri="{FF2B5EF4-FFF2-40B4-BE49-F238E27FC236}">
                    <a16:creationId xmlns:a16="http://schemas.microsoft.com/office/drawing/2014/main" id="{BA8F5E98-FE43-1B94-25AF-5144C66CC9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44">
                <a:extLst>
                  <a:ext uri="{FF2B5EF4-FFF2-40B4-BE49-F238E27FC236}">
                    <a16:creationId xmlns:a16="http://schemas.microsoft.com/office/drawing/2014/main" id="{FE913E71-FA1D-CD5B-F4D7-4F47C3B483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5">
                <a:extLst>
                  <a:ext uri="{FF2B5EF4-FFF2-40B4-BE49-F238E27FC236}">
                    <a16:creationId xmlns:a16="http://schemas.microsoft.com/office/drawing/2014/main" id="{13A0381E-3962-8888-B71D-103F3552BD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6">
                <a:extLst>
                  <a:ext uri="{FF2B5EF4-FFF2-40B4-BE49-F238E27FC236}">
                    <a16:creationId xmlns:a16="http://schemas.microsoft.com/office/drawing/2014/main" id="{6081BD60-9402-BEA5-AA56-0D167A21E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9" name="Group 159">
            <a:extLst>
              <a:ext uri="{FF2B5EF4-FFF2-40B4-BE49-F238E27FC236}">
                <a16:creationId xmlns:a16="http://schemas.microsoft.com/office/drawing/2014/main" id="{2B59E8DE-6F32-AA68-8810-0AA73D0F3CB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74800" y="849311"/>
            <a:ext cx="5389563" cy="712788"/>
            <a:chOff x="2569765" y="4596685"/>
            <a:chExt cx="5390016" cy="712630"/>
          </a:xfrm>
        </p:grpSpPr>
        <p:grpSp>
          <p:nvGrpSpPr>
            <p:cNvPr id="80" name="Group 114">
              <a:extLst>
                <a:ext uri="{FF2B5EF4-FFF2-40B4-BE49-F238E27FC236}">
                  <a16:creationId xmlns:a16="http://schemas.microsoft.com/office/drawing/2014/main" id="{4EB2B8BF-F87F-232C-31D8-C7EFAA208854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2569765" y="4596685"/>
              <a:ext cx="2063407" cy="704850"/>
              <a:chOff x="2514600" y="4648200"/>
              <a:chExt cx="2063407" cy="704850"/>
            </a:xfrm>
          </p:grpSpPr>
          <p:sp>
            <p:nvSpPr>
              <p:cNvPr id="117" name="Oval 141">
                <a:extLst>
                  <a:ext uri="{FF2B5EF4-FFF2-40B4-BE49-F238E27FC236}">
                    <a16:creationId xmlns:a16="http://schemas.microsoft.com/office/drawing/2014/main" id="{63B99B4A-0B57-376D-3432-6F576B425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18" name="Straight Connector 142">
                <a:extLst>
                  <a:ext uri="{FF2B5EF4-FFF2-40B4-BE49-F238E27FC236}">
                    <a16:creationId xmlns:a16="http://schemas.microsoft.com/office/drawing/2014/main" id="{1F1535E6-C28A-0358-C869-9BC8A261CA15}"/>
                  </a:ext>
                </a:extLst>
              </p:cNvPr>
              <p:cNvCxnSpPr>
                <a:cxnSpLocks noChangeShapeType="1"/>
                <a:stCxn id="117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Connector 143">
                <a:extLst>
                  <a:ext uri="{FF2B5EF4-FFF2-40B4-BE49-F238E27FC236}">
                    <a16:creationId xmlns:a16="http://schemas.microsoft.com/office/drawing/2014/main" id="{EBDD9C4E-B88A-6376-3A25-77702E04B8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Connector 144">
                <a:extLst>
                  <a:ext uri="{FF2B5EF4-FFF2-40B4-BE49-F238E27FC236}">
                    <a16:creationId xmlns:a16="http://schemas.microsoft.com/office/drawing/2014/main" id="{4CE0C926-1667-984A-5987-C6D4BBDAB5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145">
                <a:extLst>
                  <a:ext uri="{FF2B5EF4-FFF2-40B4-BE49-F238E27FC236}">
                    <a16:creationId xmlns:a16="http://schemas.microsoft.com/office/drawing/2014/main" id="{F0A0857F-D907-9491-BADA-9B6751CC62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Connector 146">
                <a:extLst>
                  <a:ext uri="{FF2B5EF4-FFF2-40B4-BE49-F238E27FC236}">
                    <a16:creationId xmlns:a16="http://schemas.microsoft.com/office/drawing/2014/main" id="{320D5554-5656-2D46-5534-47B197CDB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147">
                <a:extLst>
                  <a:ext uri="{FF2B5EF4-FFF2-40B4-BE49-F238E27FC236}">
                    <a16:creationId xmlns:a16="http://schemas.microsoft.com/office/drawing/2014/main" id="{F7858ACF-9BB3-4AC0-5D6E-F2AEB89543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48">
                <a:extLst>
                  <a:ext uri="{FF2B5EF4-FFF2-40B4-BE49-F238E27FC236}">
                    <a16:creationId xmlns:a16="http://schemas.microsoft.com/office/drawing/2014/main" id="{EA596569-872D-9A48-6B01-74CF752F31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1" name="Group 123">
              <a:extLst>
                <a:ext uri="{FF2B5EF4-FFF2-40B4-BE49-F238E27FC236}">
                  <a16:creationId xmlns:a16="http://schemas.microsoft.com/office/drawing/2014/main" id="{648FC418-D85A-4550-D7DF-E51A7CAFCE96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3389121" y="4596685"/>
              <a:ext cx="2063407" cy="704850"/>
              <a:chOff x="2514600" y="4648200"/>
              <a:chExt cx="2063407" cy="704850"/>
            </a:xfrm>
          </p:grpSpPr>
          <p:sp>
            <p:nvSpPr>
              <p:cNvPr id="109" name="Oval 133">
                <a:extLst>
                  <a:ext uri="{FF2B5EF4-FFF2-40B4-BE49-F238E27FC236}">
                    <a16:creationId xmlns:a16="http://schemas.microsoft.com/office/drawing/2014/main" id="{B26E2A54-A9F6-7CFE-785D-D29E4A026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10" name="Straight Connector 134">
                <a:extLst>
                  <a:ext uri="{FF2B5EF4-FFF2-40B4-BE49-F238E27FC236}">
                    <a16:creationId xmlns:a16="http://schemas.microsoft.com/office/drawing/2014/main" id="{01C0C632-04C8-90EF-D5BF-B630377538A3}"/>
                  </a:ext>
                </a:extLst>
              </p:cNvPr>
              <p:cNvCxnSpPr>
                <a:cxnSpLocks noChangeShapeType="1"/>
                <a:stCxn id="109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Straight Connector 135">
                <a:extLst>
                  <a:ext uri="{FF2B5EF4-FFF2-40B4-BE49-F238E27FC236}">
                    <a16:creationId xmlns:a16="http://schemas.microsoft.com/office/drawing/2014/main" id="{FE9FDF7D-F23D-B9D3-6B61-C091C9E1CD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Straight Connector 136">
                <a:extLst>
                  <a:ext uri="{FF2B5EF4-FFF2-40B4-BE49-F238E27FC236}">
                    <a16:creationId xmlns:a16="http://schemas.microsoft.com/office/drawing/2014/main" id="{B21C6989-E701-06C0-99EB-EF5D679CB6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Connector 137">
                <a:extLst>
                  <a:ext uri="{FF2B5EF4-FFF2-40B4-BE49-F238E27FC236}">
                    <a16:creationId xmlns:a16="http://schemas.microsoft.com/office/drawing/2014/main" id="{78E04A85-8FBD-78F6-2440-88EA7E70F9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Connector 138">
                <a:extLst>
                  <a:ext uri="{FF2B5EF4-FFF2-40B4-BE49-F238E27FC236}">
                    <a16:creationId xmlns:a16="http://schemas.microsoft.com/office/drawing/2014/main" id="{838F5FF3-8550-6DF9-B7AF-A925248A5A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Connector 139">
                <a:extLst>
                  <a:ext uri="{FF2B5EF4-FFF2-40B4-BE49-F238E27FC236}">
                    <a16:creationId xmlns:a16="http://schemas.microsoft.com/office/drawing/2014/main" id="{EB6BCAC0-F397-E1A6-CDE2-C6B209A3B5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140">
                <a:extLst>
                  <a:ext uri="{FF2B5EF4-FFF2-40B4-BE49-F238E27FC236}">
                    <a16:creationId xmlns:a16="http://schemas.microsoft.com/office/drawing/2014/main" id="{F706F6A2-CB96-9263-2F5F-890F1D0656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" name="Group 132">
              <a:extLst>
                <a:ext uri="{FF2B5EF4-FFF2-40B4-BE49-F238E27FC236}">
                  <a16:creationId xmlns:a16="http://schemas.microsoft.com/office/drawing/2014/main" id="{C270486A-D6F0-3781-A0D3-2553B7F511ED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224872" y="4596685"/>
              <a:ext cx="2063407" cy="704850"/>
              <a:chOff x="2514600" y="4648200"/>
              <a:chExt cx="2063407" cy="704850"/>
            </a:xfrm>
          </p:grpSpPr>
          <p:sp>
            <p:nvSpPr>
              <p:cNvPr id="101" name="Oval 125">
                <a:extLst>
                  <a:ext uri="{FF2B5EF4-FFF2-40B4-BE49-F238E27FC236}">
                    <a16:creationId xmlns:a16="http://schemas.microsoft.com/office/drawing/2014/main" id="{716745A7-BDC6-9A1A-2FF6-B78849AE2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02" name="Straight Connector 126">
                <a:extLst>
                  <a:ext uri="{FF2B5EF4-FFF2-40B4-BE49-F238E27FC236}">
                    <a16:creationId xmlns:a16="http://schemas.microsoft.com/office/drawing/2014/main" id="{16BA7BF1-92AB-A333-F076-5E37B388352B}"/>
                  </a:ext>
                </a:extLst>
              </p:cNvPr>
              <p:cNvCxnSpPr>
                <a:cxnSpLocks noChangeShapeType="1"/>
                <a:stCxn id="101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Straight Connector 127">
                <a:extLst>
                  <a:ext uri="{FF2B5EF4-FFF2-40B4-BE49-F238E27FC236}">
                    <a16:creationId xmlns:a16="http://schemas.microsoft.com/office/drawing/2014/main" id="{E5C6631D-4080-23EC-0D47-457F23C704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Straight Connector 128">
                <a:extLst>
                  <a:ext uri="{FF2B5EF4-FFF2-40B4-BE49-F238E27FC236}">
                    <a16:creationId xmlns:a16="http://schemas.microsoft.com/office/drawing/2014/main" id="{463FEF17-6DEC-0A27-5A44-003E2B893D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Connector 129">
                <a:extLst>
                  <a:ext uri="{FF2B5EF4-FFF2-40B4-BE49-F238E27FC236}">
                    <a16:creationId xmlns:a16="http://schemas.microsoft.com/office/drawing/2014/main" id="{80ED82AC-BABA-0D75-BA15-F00BFC4D72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130">
                <a:extLst>
                  <a:ext uri="{FF2B5EF4-FFF2-40B4-BE49-F238E27FC236}">
                    <a16:creationId xmlns:a16="http://schemas.microsoft.com/office/drawing/2014/main" id="{8BC54124-3A64-6C12-662C-3C4C607D12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Straight Connector 131">
                <a:extLst>
                  <a:ext uri="{FF2B5EF4-FFF2-40B4-BE49-F238E27FC236}">
                    <a16:creationId xmlns:a16="http://schemas.microsoft.com/office/drawing/2014/main" id="{BB796FB5-CB1F-0D3A-38C1-F67C8199CE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Straight Connector 132">
                <a:extLst>
                  <a:ext uri="{FF2B5EF4-FFF2-40B4-BE49-F238E27FC236}">
                    <a16:creationId xmlns:a16="http://schemas.microsoft.com/office/drawing/2014/main" id="{A3787580-72CB-3642-EBD1-B9325B7FED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3" name="Group 141">
              <a:extLst>
                <a:ext uri="{FF2B5EF4-FFF2-40B4-BE49-F238E27FC236}">
                  <a16:creationId xmlns:a16="http://schemas.microsoft.com/office/drawing/2014/main" id="{F9BB2A54-98F8-F556-439F-EE92498F7597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060623" y="4604465"/>
              <a:ext cx="2063407" cy="704850"/>
              <a:chOff x="2514600" y="4648200"/>
              <a:chExt cx="2063407" cy="704850"/>
            </a:xfrm>
          </p:grpSpPr>
          <p:sp>
            <p:nvSpPr>
              <p:cNvPr id="93" name="Oval 117">
                <a:extLst>
                  <a:ext uri="{FF2B5EF4-FFF2-40B4-BE49-F238E27FC236}">
                    <a16:creationId xmlns:a16="http://schemas.microsoft.com/office/drawing/2014/main" id="{83DC9517-D31E-019D-56FD-81829EDC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94" name="Straight Connector 118">
                <a:extLst>
                  <a:ext uri="{FF2B5EF4-FFF2-40B4-BE49-F238E27FC236}">
                    <a16:creationId xmlns:a16="http://schemas.microsoft.com/office/drawing/2014/main" id="{3AAE777C-BC83-78A2-BF56-BAEAFA8F0103}"/>
                  </a:ext>
                </a:extLst>
              </p:cNvPr>
              <p:cNvCxnSpPr>
                <a:cxnSpLocks noChangeShapeType="1"/>
                <a:stCxn id="93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119">
                <a:extLst>
                  <a:ext uri="{FF2B5EF4-FFF2-40B4-BE49-F238E27FC236}">
                    <a16:creationId xmlns:a16="http://schemas.microsoft.com/office/drawing/2014/main" id="{FF9BE774-E306-C095-D927-5608DD2D57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120">
                <a:extLst>
                  <a:ext uri="{FF2B5EF4-FFF2-40B4-BE49-F238E27FC236}">
                    <a16:creationId xmlns:a16="http://schemas.microsoft.com/office/drawing/2014/main" id="{86B106F9-989B-6C84-8BA5-460B70D889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121">
                <a:extLst>
                  <a:ext uri="{FF2B5EF4-FFF2-40B4-BE49-F238E27FC236}">
                    <a16:creationId xmlns:a16="http://schemas.microsoft.com/office/drawing/2014/main" id="{8FDC21DD-6D13-2BB0-8FBA-AFF4E9022B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122">
                <a:extLst>
                  <a:ext uri="{FF2B5EF4-FFF2-40B4-BE49-F238E27FC236}">
                    <a16:creationId xmlns:a16="http://schemas.microsoft.com/office/drawing/2014/main" id="{8F2A63F1-E9D6-9691-4961-5CBA1FCE49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123">
                <a:extLst>
                  <a:ext uri="{FF2B5EF4-FFF2-40B4-BE49-F238E27FC236}">
                    <a16:creationId xmlns:a16="http://schemas.microsoft.com/office/drawing/2014/main" id="{CBADF04E-B7EE-E09D-2B89-BC0E38FB1F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124">
                <a:extLst>
                  <a:ext uri="{FF2B5EF4-FFF2-40B4-BE49-F238E27FC236}">
                    <a16:creationId xmlns:a16="http://schemas.microsoft.com/office/drawing/2014/main" id="{7C36660A-7092-A4C5-ABEB-772B409ADE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50">
              <a:extLst>
                <a:ext uri="{FF2B5EF4-FFF2-40B4-BE49-F238E27FC236}">
                  <a16:creationId xmlns:a16="http://schemas.microsoft.com/office/drawing/2014/main" id="{3CAB6F5A-961F-AB33-07E3-52CDC0C4960A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896374" y="4604465"/>
              <a:ext cx="2063407" cy="704850"/>
              <a:chOff x="2514600" y="4648200"/>
              <a:chExt cx="2063407" cy="704850"/>
            </a:xfrm>
          </p:grpSpPr>
          <p:sp>
            <p:nvSpPr>
              <p:cNvPr id="85" name="Oval 85">
                <a:extLst>
                  <a:ext uri="{FF2B5EF4-FFF2-40B4-BE49-F238E27FC236}">
                    <a16:creationId xmlns:a16="http://schemas.microsoft.com/office/drawing/2014/main" id="{D620DD5E-3C0F-9BE4-B839-578558F52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86" name="Straight Connector 86">
                <a:extLst>
                  <a:ext uri="{FF2B5EF4-FFF2-40B4-BE49-F238E27FC236}">
                    <a16:creationId xmlns:a16="http://schemas.microsoft.com/office/drawing/2014/main" id="{9CE2A78F-37DA-C791-08F7-EA90CCD47B7F}"/>
                  </a:ext>
                </a:extLst>
              </p:cNvPr>
              <p:cNvCxnSpPr>
                <a:cxnSpLocks noChangeShapeType="1"/>
                <a:stCxn id="85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Connector 87">
                <a:extLst>
                  <a:ext uri="{FF2B5EF4-FFF2-40B4-BE49-F238E27FC236}">
                    <a16:creationId xmlns:a16="http://schemas.microsoft.com/office/drawing/2014/main" id="{C12CE9FA-957A-8947-4249-C4ADD93E38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96">
                <a:extLst>
                  <a:ext uri="{FF2B5EF4-FFF2-40B4-BE49-F238E27FC236}">
                    <a16:creationId xmlns:a16="http://schemas.microsoft.com/office/drawing/2014/main" id="{6D96004A-8138-42F2-17E4-AC846D049F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105">
                <a:extLst>
                  <a:ext uri="{FF2B5EF4-FFF2-40B4-BE49-F238E27FC236}">
                    <a16:creationId xmlns:a16="http://schemas.microsoft.com/office/drawing/2014/main" id="{15D04890-487D-CAC2-3665-85E1B1031A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114">
                <a:extLst>
                  <a:ext uri="{FF2B5EF4-FFF2-40B4-BE49-F238E27FC236}">
                    <a16:creationId xmlns:a16="http://schemas.microsoft.com/office/drawing/2014/main" id="{DD172A0A-18A4-EFEE-2962-61AC3DA147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115">
                <a:extLst>
                  <a:ext uri="{FF2B5EF4-FFF2-40B4-BE49-F238E27FC236}">
                    <a16:creationId xmlns:a16="http://schemas.microsoft.com/office/drawing/2014/main" id="{E55E296A-82E7-96CD-A4F4-25A7B4642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116">
                <a:extLst>
                  <a:ext uri="{FF2B5EF4-FFF2-40B4-BE49-F238E27FC236}">
                    <a16:creationId xmlns:a16="http://schemas.microsoft.com/office/drawing/2014/main" id="{16185639-47C8-EA50-686A-29D1DDEF74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5" name="Group 105">
            <a:extLst>
              <a:ext uri="{FF2B5EF4-FFF2-40B4-BE49-F238E27FC236}">
                <a16:creationId xmlns:a16="http://schemas.microsoft.com/office/drawing/2014/main" id="{DC2C9CD0-C426-75FB-9F45-C75EFF4B53DA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48518" y="3892650"/>
            <a:ext cx="2062163" cy="704850"/>
            <a:chOff x="2514600" y="4648200"/>
            <a:chExt cx="2063407" cy="704850"/>
          </a:xfrm>
        </p:grpSpPr>
        <p:sp>
          <p:nvSpPr>
            <p:cNvPr id="126" name="Oval 106">
              <a:extLst>
                <a:ext uri="{FF2B5EF4-FFF2-40B4-BE49-F238E27FC236}">
                  <a16:creationId xmlns:a16="http://schemas.microsoft.com/office/drawing/2014/main" id="{D123179B-A202-5AF1-F6D9-EEF351E6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127" name="Straight Connector 107">
              <a:extLst>
                <a:ext uri="{FF2B5EF4-FFF2-40B4-BE49-F238E27FC236}">
                  <a16:creationId xmlns:a16="http://schemas.microsoft.com/office/drawing/2014/main" id="{A5781B70-0E67-DAF2-79AC-8284E077CAD4}"/>
                </a:ext>
              </a:extLst>
            </p:cNvPr>
            <p:cNvCxnSpPr>
              <a:cxnSpLocks noChangeShapeType="1"/>
              <a:stCxn id="126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08">
              <a:extLst>
                <a:ext uri="{FF2B5EF4-FFF2-40B4-BE49-F238E27FC236}">
                  <a16:creationId xmlns:a16="http://schemas.microsoft.com/office/drawing/2014/main" id="{2A2518EE-28F6-C3C1-4D45-AEE079386A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09">
              <a:extLst>
                <a:ext uri="{FF2B5EF4-FFF2-40B4-BE49-F238E27FC236}">
                  <a16:creationId xmlns:a16="http://schemas.microsoft.com/office/drawing/2014/main" id="{C0FF3C26-AFEB-4751-9567-0C80BA59E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10">
              <a:extLst>
                <a:ext uri="{FF2B5EF4-FFF2-40B4-BE49-F238E27FC236}">
                  <a16:creationId xmlns:a16="http://schemas.microsoft.com/office/drawing/2014/main" id="{1EAD95AB-605A-2BF5-CCB8-6BDD13D39F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11">
              <a:extLst>
                <a:ext uri="{FF2B5EF4-FFF2-40B4-BE49-F238E27FC236}">
                  <a16:creationId xmlns:a16="http://schemas.microsoft.com/office/drawing/2014/main" id="{BA25AA3E-E119-A09C-687E-FBCF4834FE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12">
              <a:extLst>
                <a:ext uri="{FF2B5EF4-FFF2-40B4-BE49-F238E27FC236}">
                  <a16:creationId xmlns:a16="http://schemas.microsoft.com/office/drawing/2014/main" id="{887B6282-3A07-A8CC-B05A-F9E2F0621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13">
              <a:extLst>
                <a:ext uri="{FF2B5EF4-FFF2-40B4-BE49-F238E27FC236}">
                  <a16:creationId xmlns:a16="http://schemas.microsoft.com/office/drawing/2014/main" id="{749C4B5D-8C79-42ED-84D0-39F29B092C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F8C31E4-498F-0AB9-78E6-4CFA4B578325}"/>
              </a:ext>
            </a:extLst>
          </p:cNvPr>
          <p:cNvSpPr/>
          <p:nvPr/>
        </p:nvSpPr>
        <p:spPr bwMode="auto">
          <a:xfrm>
            <a:off x="4378306" y="1880692"/>
            <a:ext cx="5574081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 equivalent?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Armpit washing?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Butt washing?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towel, 1 bucket, 12 guys</a:t>
            </a:r>
          </a:p>
        </p:txBody>
      </p:sp>
    </p:spTree>
    <p:extLst>
      <p:ext uri="{BB962C8B-B14F-4D97-AF65-F5344CB8AC3E}">
        <p14:creationId xmlns:p14="http://schemas.microsoft.com/office/powerpoint/2010/main" val="33748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dirty="0"/>
              <a:t>he got up from the table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took off his robe, wrapped a towel around his waist,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poured water into a basin.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he began to wash the disciples’ feet,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drying them with the towel he had around him.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AFB1099-78AF-CCC3-500A-1F9044996744}"/>
              </a:ext>
            </a:extLst>
          </p:cNvPr>
          <p:cNvSpPr/>
          <p:nvPr/>
        </p:nvSpPr>
        <p:spPr bwMode="auto">
          <a:xfrm>
            <a:off x="2565400" y="3432388"/>
            <a:ext cx="73043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Normally washed before the meal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Disciples feigning ignorance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“Who is the greatest?”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20:20; Luke 9:46; 22:24)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he got up from the table, </a:t>
            </a:r>
            <a:r>
              <a:rPr lang="en-US" dirty="0"/>
              <a:t>took off his robe, wrapped a towel around his waist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poured water into a basin.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he began to wash the disciples’ feet,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drying them with the towel he had around him.</a:t>
            </a:r>
          </a:p>
        </p:txBody>
      </p:sp>
    </p:spTree>
    <p:extLst>
      <p:ext uri="{BB962C8B-B14F-4D97-AF65-F5344CB8AC3E}">
        <p14:creationId xmlns:p14="http://schemas.microsoft.com/office/powerpoint/2010/main" val="24396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13" y="5295900"/>
            <a:ext cx="3724019" cy="329914"/>
          </a:xfrm>
        </p:spPr>
        <p:txBody>
          <a:bodyPr/>
          <a:lstStyle/>
          <a:p>
            <a:r>
              <a:rPr lang="en-US" sz="1200" i="1" dirty="0"/>
              <a:t>Andrew Murray, Humility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 wondrous spectacle! </a:t>
            </a:r>
            <a:br>
              <a:rPr lang="en-US" dirty="0"/>
            </a:br>
            <a:r>
              <a:rPr lang="en-US" dirty="0"/>
              <a:t>On which angels gazed with adoring wonder.</a:t>
            </a:r>
          </a:p>
        </p:txBody>
      </p:sp>
    </p:spTree>
    <p:extLst>
      <p:ext uri="{BB962C8B-B14F-4D97-AF65-F5344CB8AC3E}">
        <p14:creationId xmlns:p14="http://schemas.microsoft.com/office/powerpoint/2010/main" val="9503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13" y="5295900"/>
            <a:ext cx="3724019" cy="329914"/>
          </a:xfrm>
        </p:spPr>
        <p:txBody>
          <a:bodyPr/>
          <a:lstStyle/>
          <a:p>
            <a:r>
              <a:rPr lang="en-US" sz="1200" i="1" dirty="0"/>
              <a:t>Andrew Murray, Humility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Christ, the Creator </a:t>
            </a:r>
            <a:br>
              <a:rPr lang="en-US" dirty="0"/>
            </a:br>
            <a:r>
              <a:rPr lang="en-US" dirty="0"/>
              <a:t>and King of the universe, at whose beck </a:t>
            </a:r>
            <a:br>
              <a:rPr lang="en-US" dirty="0"/>
            </a:br>
            <a:r>
              <a:rPr lang="en-US" dirty="0"/>
              <a:t>legions of angels </a:t>
            </a:r>
            <a:br>
              <a:rPr lang="en-US" dirty="0"/>
            </a:br>
            <a:r>
              <a:rPr lang="en-US" dirty="0"/>
              <a:t>are ready to serve Him,</a:t>
            </a:r>
          </a:p>
          <a:p>
            <a:r>
              <a:rPr lang="en-US" dirty="0"/>
              <a:t>who might with one word </a:t>
            </a:r>
            <a:br>
              <a:rPr lang="en-US" dirty="0"/>
            </a:br>
            <a:r>
              <a:rPr lang="en-US" dirty="0"/>
              <a:t>of love have said </a:t>
            </a:r>
            <a:br>
              <a:rPr lang="en-US" dirty="0"/>
            </a:br>
            <a:r>
              <a:rPr lang="en-US" dirty="0"/>
              <a:t>which one of the twelve must do the work,</a:t>
            </a:r>
          </a:p>
        </p:txBody>
      </p:sp>
    </p:spTree>
    <p:extLst>
      <p:ext uri="{BB962C8B-B14F-4D97-AF65-F5344CB8AC3E}">
        <p14:creationId xmlns:p14="http://schemas.microsoft.com/office/powerpoint/2010/main" val="3897541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13" y="5295900"/>
            <a:ext cx="3724019" cy="329914"/>
          </a:xfrm>
        </p:spPr>
        <p:txBody>
          <a:bodyPr/>
          <a:lstStyle/>
          <a:p>
            <a:r>
              <a:rPr lang="en-US" sz="1200" i="1" dirty="0"/>
              <a:t>Andrew Murray, Humility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Christ chooses the slave’s place for His own, </a:t>
            </a:r>
            <a:br>
              <a:rPr lang="en-US" dirty="0"/>
            </a:br>
            <a:r>
              <a:rPr lang="en-US" dirty="0"/>
              <a:t>takes the soiled feet 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His own holy hands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washes them.</a:t>
            </a:r>
          </a:p>
        </p:txBody>
      </p:sp>
    </p:spTree>
    <p:extLst>
      <p:ext uri="{BB962C8B-B14F-4D97-AF65-F5344CB8AC3E}">
        <p14:creationId xmlns:p14="http://schemas.microsoft.com/office/powerpoint/2010/main" val="5756916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6 </a:t>
            </a:r>
            <a:r>
              <a:rPr lang="en-US" dirty="0"/>
              <a:t>When Jesus came to Simon Peter, </a:t>
            </a:r>
            <a:br>
              <a:rPr lang="en-US" dirty="0"/>
            </a:br>
            <a:r>
              <a:rPr lang="en-US" dirty="0"/>
              <a:t>Peter said to him, </a:t>
            </a:r>
          </a:p>
          <a:p>
            <a:r>
              <a:rPr lang="en-US" dirty="0"/>
              <a:t>	“Lord, are you going to wash my feet?”</a:t>
            </a:r>
          </a:p>
          <a:p>
            <a:r>
              <a:rPr lang="en-US" baseline="30000" dirty="0"/>
              <a:t>7 </a:t>
            </a:r>
            <a:r>
              <a:rPr lang="en-US" dirty="0"/>
              <a:t>Jesus replied, 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/>
              <a:t>You don’t understand</a:t>
            </a:r>
            <a:r>
              <a:rPr lang="en-US" dirty="0"/>
              <a:t> now what I am doing, </a:t>
            </a:r>
            <a:br>
              <a:rPr lang="en-US" dirty="0"/>
            </a:br>
            <a:r>
              <a:rPr lang="en-US" dirty="0"/>
              <a:t>but someday you will.”</a:t>
            </a:r>
          </a:p>
        </p:txBody>
      </p:sp>
    </p:spTree>
    <p:extLst>
      <p:ext uri="{BB962C8B-B14F-4D97-AF65-F5344CB8AC3E}">
        <p14:creationId xmlns:p14="http://schemas.microsoft.com/office/powerpoint/2010/main" val="22645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8 </a:t>
            </a:r>
            <a:r>
              <a:rPr lang="en-US" dirty="0"/>
              <a:t>“No,” Peter protested, </a:t>
            </a:r>
            <a:br>
              <a:rPr lang="en-US" dirty="0"/>
            </a:br>
            <a:r>
              <a:rPr lang="en-US" dirty="0"/>
              <a:t>“you will never ever wash my feet!”</a:t>
            </a:r>
          </a:p>
          <a:p>
            <a:r>
              <a:rPr lang="en-US" dirty="0"/>
              <a:t>Jesus replied, </a:t>
            </a:r>
            <a:br>
              <a:rPr lang="en-US" dirty="0"/>
            </a:br>
            <a:r>
              <a:rPr lang="en-US" dirty="0"/>
              <a:t>“Unless I wash you, you have no part with me.”</a:t>
            </a:r>
          </a:p>
        </p:txBody>
      </p:sp>
    </p:spTree>
    <p:extLst>
      <p:ext uri="{BB962C8B-B14F-4D97-AF65-F5344CB8AC3E}">
        <p14:creationId xmlns:p14="http://schemas.microsoft.com/office/powerpoint/2010/main" val="2739935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9 </a:t>
            </a:r>
            <a:r>
              <a:rPr lang="en-US" dirty="0"/>
              <a:t>Simon Peter exclaimed, </a:t>
            </a:r>
            <a:br>
              <a:rPr lang="en-US" dirty="0"/>
            </a:br>
            <a:r>
              <a:rPr lang="en-US" dirty="0"/>
              <a:t>“Then wash my hands and head as well, Lord, </a:t>
            </a:r>
            <a:br>
              <a:rPr lang="en-US" dirty="0"/>
            </a:br>
            <a:r>
              <a:rPr lang="en-US" dirty="0"/>
              <a:t>not just my feet!”</a:t>
            </a:r>
          </a:p>
        </p:txBody>
      </p:sp>
    </p:spTree>
    <p:extLst>
      <p:ext uri="{BB962C8B-B14F-4D97-AF65-F5344CB8AC3E}">
        <p14:creationId xmlns:p14="http://schemas.microsoft.com/office/powerpoint/2010/main" val="268013196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Jesus replied, </a:t>
            </a:r>
            <a:br>
              <a:rPr lang="en-US" dirty="0"/>
            </a:br>
            <a:r>
              <a:rPr lang="en-US" dirty="0"/>
              <a:t>“A person who has bathed all over </a:t>
            </a:r>
            <a:br>
              <a:rPr lang="en-US" dirty="0"/>
            </a:br>
            <a:r>
              <a:rPr lang="en-US" dirty="0"/>
              <a:t>does not need to wash, except for the feet, </a:t>
            </a:r>
            <a:br>
              <a:rPr lang="en-US" dirty="0"/>
            </a:br>
            <a:r>
              <a:rPr lang="en-US" dirty="0"/>
              <a:t>to be entirely clean.</a:t>
            </a:r>
          </a:p>
          <a:p>
            <a:r>
              <a:rPr lang="en-US" dirty="0"/>
              <a:t>And you disciples are clean, but not all of you.”</a:t>
            </a:r>
          </a:p>
          <a:p>
            <a:r>
              <a:rPr lang="en-US" baseline="30000" dirty="0"/>
              <a:t>11 </a:t>
            </a:r>
            <a:r>
              <a:rPr lang="en-US" dirty="0"/>
              <a:t>For Jesus knew who would betray him…</a:t>
            </a:r>
          </a:p>
        </p:txBody>
      </p:sp>
    </p:spTree>
    <p:extLst>
      <p:ext uri="{BB962C8B-B14F-4D97-AF65-F5344CB8AC3E}">
        <p14:creationId xmlns:p14="http://schemas.microsoft.com/office/powerpoint/2010/main" val="3959130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4DDF-228D-E455-F1CA-C295C065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Week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Saturday: Jesus’s anointing </a:t>
            </a:r>
            <a:r>
              <a:rPr lang="en-US" sz="2000" i="1" dirty="0"/>
              <a:t>(John 12:1-8)</a:t>
            </a:r>
            <a:endParaRPr lang="en-US" i="1" dirty="0"/>
          </a:p>
          <a:p>
            <a:r>
              <a:rPr lang="en-US" dirty="0"/>
              <a:t>Sunday: The triumphal entry </a:t>
            </a:r>
            <a:r>
              <a:rPr lang="en-US" sz="2000" i="1" dirty="0"/>
              <a:t>(John 12:12-19)</a:t>
            </a:r>
            <a:endParaRPr lang="en-US" i="1" dirty="0"/>
          </a:p>
          <a:p>
            <a:r>
              <a:rPr lang="en-US" dirty="0"/>
              <a:t>Monday – Wednesday: Public teaching</a:t>
            </a:r>
          </a:p>
          <a:p>
            <a:r>
              <a:rPr lang="en-US" dirty="0"/>
              <a:t>Thursday night: The “Upper Room Discourse”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replied,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A person who has bathed all over </a:t>
            </a:r>
            <a:br>
              <a:rPr lang="en-US" dirty="0"/>
            </a:br>
            <a:r>
              <a:rPr lang="en-US" dirty="0"/>
              <a:t>does not need to wash, except for the feet,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entirely clean.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you disciples are clean, but not all of you.”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Jesus knew who would betray him…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3850737-D222-9214-7581-AA45FDD36177}"/>
              </a:ext>
            </a:extLst>
          </p:cNvPr>
          <p:cNvSpPr/>
          <p:nvPr/>
        </p:nvSpPr>
        <p:spPr bwMode="auto">
          <a:xfrm>
            <a:off x="1465943" y="3695700"/>
            <a:ext cx="72281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Christ’s forgiveness is once for all time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Christians still need Christ to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“wash their feet”</a:t>
            </a:r>
          </a:p>
        </p:txBody>
      </p:sp>
    </p:spTree>
    <p:extLst>
      <p:ext uri="{BB962C8B-B14F-4D97-AF65-F5344CB8AC3E}">
        <p14:creationId xmlns:p14="http://schemas.microsoft.com/office/powerpoint/2010/main" val="4094934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12 </a:t>
            </a:r>
            <a:r>
              <a:rPr lang="en-US" dirty="0"/>
              <a:t>After washing their feet, </a:t>
            </a:r>
            <a:br>
              <a:rPr lang="en-US" dirty="0"/>
            </a:br>
            <a:r>
              <a:rPr lang="en-US" dirty="0"/>
              <a:t>he put on his robe again and sat down and asked, </a:t>
            </a:r>
          </a:p>
          <a:p>
            <a:r>
              <a:rPr lang="en-US" dirty="0"/>
              <a:t>“Do you understand what I was doing?</a:t>
            </a:r>
          </a:p>
          <a:p>
            <a:r>
              <a:rPr lang="en-US" baseline="30000" dirty="0"/>
              <a:t>13 </a:t>
            </a:r>
            <a:r>
              <a:rPr lang="en-US" dirty="0"/>
              <a:t>You call me ‘Teacher’ and ‘Lord,’ </a:t>
            </a:r>
            <a:br>
              <a:rPr lang="en-US" dirty="0"/>
            </a:br>
            <a:r>
              <a:rPr lang="en-US" dirty="0"/>
              <a:t>and you are right, because that’s what I am.</a:t>
            </a:r>
          </a:p>
        </p:txBody>
      </p:sp>
    </p:spTree>
    <p:extLst>
      <p:ext uri="{BB962C8B-B14F-4D97-AF65-F5344CB8AC3E}">
        <p14:creationId xmlns:p14="http://schemas.microsoft.com/office/powerpoint/2010/main" val="1307309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14 </a:t>
            </a:r>
            <a:r>
              <a:rPr lang="en-US" dirty="0"/>
              <a:t>And since I, your Lord and Teacher, </a:t>
            </a:r>
            <a:br>
              <a:rPr lang="en-US" dirty="0"/>
            </a:br>
            <a:r>
              <a:rPr lang="en-US" dirty="0"/>
              <a:t>have washed your feet, </a:t>
            </a:r>
            <a:br>
              <a:rPr lang="en-US" dirty="0"/>
            </a:br>
            <a:r>
              <a:rPr lang="en-US" dirty="0"/>
              <a:t>you ought to wash each other’s feet.</a:t>
            </a:r>
          </a:p>
          <a:p>
            <a:r>
              <a:rPr lang="en-US" baseline="30000" dirty="0"/>
              <a:t>15 </a:t>
            </a:r>
            <a:r>
              <a:rPr lang="en-US" dirty="0"/>
              <a:t>I have given you </a:t>
            </a:r>
            <a:r>
              <a:rPr lang="en-US" u="sng" dirty="0"/>
              <a:t>an example</a:t>
            </a:r>
            <a:r>
              <a:rPr lang="en-US" dirty="0"/>
              <a:t> to follow. </a:t>
            </a:r>
            <a:br>
              <a:rPr lang="en-US" dirty="0"/>
            </a:br>
            <a:r>
              <a:rPr lang="en-US" dirty="0"/>
              <a:t>Do as I have done to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89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16 </a:t>
            </a:r>
            <a:r>
              <a:rPr lang="en-US" dirty="0"/>
              <a:t>I tell you the truth, </a:t>
            </a:r>
            <a:br>
              <a:rPr lang="en-US" dirty="0"/>
            </a:br>
            <a:r>
              <a:rPr lang="en-US" dirty="0"/>
              <a:t>slaves are not greater than their master.</a:t>
            </a:r>
          </a:p>
          <a:p>
            <a:r>
              <a:rPr lang="en-US" dirty="0"/>
              <a:t>Nor is the messenger more important </a:t>
            </a:r>
            <a:br>
              <a:rPr lang="en-US" dirty="0"/>
            </a:br>
            <a:r>
              <a:rPr lang="en-US" dirty="0"/>
              <a:t>than the one who sends the message.</a:t>
            </a:r>
          </a:p>
          <a:p>
            <a:r>
              <a:rPr lang="en-US" baseline="30000" dirty="0"/>
              <a:t>17 </a:t>
            </a:r>
            <a:r>
              <a:rPr lang="en-US" dirty="0"/>
              <a:t>Now that you know these things, </a:t>
            </a:r>
            <a:br>
              <a:rPr lang="en-US" dirty="0"/>
            </a:br>
            <a:r>
              <a:rPr lang="en-US" dirty="0"/>
              <a:t>you will be blessed [happy] if you do them.</a:t>
            </a:r>
          </a:p>
        </p:txBody>
      </p:sp>
    </p:spTree>
    <p:extLst>
      <p:ext uri="{BB962C8B-B14F-4D97-AF65-F5344CB8AC3E}">
        <p14:creationId xmlns:p14="http://schemas.microsoft.com/office/powerpoint/2010/main" val="3016897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Because we know who we are </a:t>
            </a:r>
            <a:br>
              <a:rPr lang="en-US" dirty="0"/>
            </a:br>
            <a:r>
              <a:rPr lang="en-US" dirty="0"/>
              <a:t>and where we’re going (v. 3)</a:t>
            </a:r>
          </a:p>
          <a:p>
            <a:pPr marL="0" indent="0"/>
            <a:endParaRPr lang="en-US" dirty="0"/>
          </a:p>
          <a:p>
            <a:pPr marL="914400" indent="-228600"/>
            <a:r>
              <a:rPr lang="en-US" dirty="0"/>
              <a:t>Jesus knew that the Father </a:t>
            </a:r>
            <a:br>
              <a:rPr lang="en-US" dirty="0"/>
            </a:br>
            <a:r>
              <a:rPr lang="en-US" dirty="0"/>
              <a:t>had given him authority over everything </a:t>
            </a:r>
            <a:br>
              <a:rPr lang="en-US" dirty="0"/>
            </a:br>
            <a:r>
              <a:rPr lang="en-US" dirty="0"/>
              <a:t>and that he had come from God </a:t>
            </a:r>
            <a:br>
              <a:rPr lang="en-US" dirty="0"/>
            </a:br>
            <a:r>
              <a:rPr lang="en-US" dirty="0"/>
              <a:t>and would return to God.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DCE500F-6E22-4790-813C-6A64B49C45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325230"/>
                  </p:ext>
                </p:extLst>
              </p:nvPr>
            </p:nvGraphicFramePr>
            <p:xfrm>
              <a:off x="-150979" y="5497582"/>
              <a:ext cx="2540000" cy="1428750"/>
            </p:xfrm>
            <a:graphic>
              <a:graphicData uri="http://schemas.microsoft.com/office/powerpoint/2016/slidezoom">
                <pslz:sldZm>
                  <pslz:sldZmObj sldId="7450" cId="289318002">
                    <pslz:zmPr id="{176ED08D-FC67-4D9F-BE2E-E4A22661538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0000" cy="1428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DCE500F-6E22-4790-813C-6A64B49C45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0979" y="5497582"/>
                <a:ext cx="2540000" cy="1428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269-270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Servants don’t need </a:t>
            </a:r>
            <a:br>
              <a:rPr lang="en-US" dirty="0"/>
            </a:br>
            <a:r>
              <a:rPr lang="en-US" dirty="0"/>
              <a:t>to cover their walls </a:t>
            </a:r>
            <a:br>
              <a:rPr lang="en-US" dirty="0"/>
            </a:br>
            <a:r>
              <a:rPr lang="en-US" dirty="0"/>
              <a:t>with plaques and awards </a:t>
            </a:r>
            <a:br>
              <a:rPr lang="en-US" dirty="0"/>
            </a:br>
            <a:r>
              <a:rPr lang="en-US" dirty="0"/>
              <a:t>to validate their work…</a:t>
            </a:r>
          </a:p>
          <a:p>
            <a:r>
              <a:rPr lang="en-US" dirty="0"/>
              <a:t>Servants find status symbols unnecessary, </a:t>
            </a:r>
            <a:br>
              <a:rPr lang="en-US" dirty="0"/>
            </a:br>
            <a:r>
              <a:rPr lang="en-US" dirty="0"/>
              <a:t>and they don’t measure their worth by their achievements.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266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opportunity to be a servant confronts me </a:t>
            </a:r>
            <a:r>
              <a:rPr lang="en-US" u="sng" dirty="0"/>
              <a:t>dozens of times a day</a:t>
            </a:r>
            <a:r>
              <a:rPr lang="en-US" dirty="0"/>
              <a:t>,</a:t>
            </a:r>
          </a:p>
          <a:p>
            <a:r>
              <a:rPr lang="en-US" dirty="0"/>
              <a:t>in which I’m given the choice to decide between meeting my needs or the needs of others.</a:t>
            </a:r>
          </a:p>
          <a:p>
            <a:r>
              <a:rPr lang="en-US" dirty="0"/>
              <a:t>Self-denial is the core of servanthood.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266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can measure our servant’s heart by how we respond when others treat us like servants.</a:t>
            </a:r>
          </a:p>
          <a:p>
            <a:r>
              <a:rPr lang="en-US" dirty="0"/>
              <a:t>How do you react when you’re taken for granted, bossed around, </a:t>
            </a:r>
            <a:br>
              <a:rPr lang="en-US" dirty="0"/>
            </a:br>
            <a:r>
              <a:rPr lang="en-US" dirty="0"/>
              <a:t>or treated as an inferior?</a:t>
            </a:r>
          </a:p>
        </p:txBody>
      </p:sp>
    </p:spTree>
    <p:extLst>
      <p:ext uri="{BB962C8B-B14F-4D97-AF65-F5344CB8AC3E}">
        <p14:creationId xmlns:p14="http://schemas.microsoft.com/office/powerpoint/2010/main" val="1068492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/>
              <a:t>Because of Christ’s example </a:t>
            </a:r>
            <a:r>
              <a:rPr lang="en-US" sz="2000" i="1" dirty="0"/>
              <a:t>(v. 13-16) (Lk 17:9-10)</a:t>
            </a:r>
            <a:endParaRPr lang="en-US" i="1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Christ’s example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13-16) (Lk 17:9-10)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dirty="0"/>
              <a:t>For the blessings </a:t>
            </a:r>
            <a:r>
              <a:rPr lang="en-US" sz="2000" i="1" dirty="0"/>
              <a:t>(v. 17)</a:t>
            </a:r>
            <a:endParaRPr lang="en-US" i="1" dirty="0"/>
          </a:p>
          <a:p>
            <a:pPr marL="0" indent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196B37-35B6-26AD-F5D4-F4795F3A7B2E}"/>
              </a:ext>
            </a:extLst>
          </p:cNvPr>
          <p:cNvSpPr txBox="1">
            <a:spLocks/>
          </p:cNvSpPr>
          <p:nvPr/>
        </p:nvSpPr>
        <p:spPr bwMode="auto">
          <a:xfrm>
            <a:off x="812800" y="4000500"/>
            <a:ext cx="894926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/>
              <a:t>Now that you know these things, </a:t>
            </a:r>
            <a:br>
              <a:rPr lang="en-US" kern="0" dirty="0"/>
            </a:br>
            <a:r>
              <a:rPr lang="en-US" kern="0" dirty="0"/>
              <a:t>you will be blessed</a:t>
            </a:r>
          </a:p>
        </p:txBody>
      </p:sp>
    </p:spTree>
    <p:extLst>
      <p:ext uri="{BB962C8B-B14F-4D97-AF65-F5344CB8AC3E}">
        <p14:creationId xmlns:p14="http://schemas.microsoft.com/office/powerpoint/2010/main" val="1242116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Before the Passover celebration, </a:t>
            </a:r>
            <a:br>
              <a:rPr lang="en-US" dirty="0"/>
            </a:br>
            <a:r>
              <a:rPr lang="en-US" dirty="0"/>
              <a:t>Jesus knew that </a:t>
            </a:r>
            <a:r>
              <a:rPr lang="en-US" u="sng" dirty="0"/>
              <a:t>his hour had come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leave this world and return to his Father.</a:t>
            </a:r>
          </a:p>
          <a:p>
            <a:r>
              <a:rPr lang="en-US" dirty="0"/>
              <a:t>He had loved his disciples </a:t>
            </a:r>
            <a:br>
              <a:rPr lang="en-US" dirty="0"/>
            </a:br>
            <a:r>
              <a:rPr lang="en-US" dirty="0"/>
              <a:t>during his ministry on earth, </a:t>
            </a:r>
            <a:br>
              <a:rPr lang="en-US" dirty="0"/>
            </a:br>
            <a:r>
              <a:rPr lang="en-US" dirty="0"/>
              <a:t>and now he loved them to the very end.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Christ’s example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13-16) (Lk 17:9-10)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dirty="0"/>
              <a:t>For the blessings </a:t>
            </a:r>
            <a:r>
              <a:rPr lang="en-US" sz="2000" i="1" dirty="0"/>
              <a:t>(v. 17)</a:t>
            </a:r>
            <a:endParaRPr lang="en-US" i="1" dirty="0"/>
          </a:p>
          <a:p>
            <a:pPr marL="0" indent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5453AC6-EE44-AA90-C050-63AB25C611EA}"/>
              </a:ext>
            </a:extLst>
          </p:cNvPr>
          <p:cNvSpPr txBox="1">
            <a:spLocks/>
          </p:cNvSpPr>
          <p:nvPr/>
        </p:nvSpPr>
        <p:spPr bwMode="auto">
          <a:xfrm>
            <a:off x="812800" y="4000500"/>
            <a:ext cx="894926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/>
              <a:t>Now that you know these things, </a:t>
            </a:r>
            <a:br>
              <a:rPr lang="en-US" kern="0" dirty="0"/>
            </a:br>
            <a:r>
              <a:rPr lang="en-US" kern="0" dirty="0"/>
              <a:t>you will be blessed if you </a:t>
            </a:r>
            <a:r>
              <a:rPr lang="en-US" u="sng" kern="0" dirty="0"/>
              <a:t>did</a:t>
            </a:r>
            <a:r>
              <a:rPr lang="en-US" kern="0" dirty="0"/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1898793494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Christ’s example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13-16) (Lk 17:9-10)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dirty="0"/>
              <a:t>For the blessings </a:t>
            </a:r>
            <a:r>
              <a:rPr lang="en-US" sz="2000" i="1" dirty="0"/>
              <a:t>(v. 17)</a:t>
            </a:r>
            <a:endParaRPr lang="en-US" i="1" dirty="0"/>
          </a:p>
          <a:p>
            <a:pPr marL="0" indent="0"/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4A122A-81B2-6C7A-B391-9BC35BF4E184}"/>
              </a:ext>
            </a:extLst>
          </p:cNvPr>
          <p:cNvSpPr txBox="1">
            <a:spLocks/>
          </p:cNvSpPr>
          <p:nvPr/>
        </p:nvSpPr>
        <p:spPr bwMode="auto">
          <a:xfrm>
            <a:off x="812800" y="4000500"/>
            <a:ext cx="8949266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28600" indent="-228600"/>
            <a:r>
              <a:rPr lang="en-US" kern="0" dirty="0"/>
              <a:t>Now that you know these things, </a:t>
            </a:r>
            <a:br>
              <a:rPr lang="en-US" kern="0" dirty="0"/>
            </a:br>
            <a:r>
              <a:rPr lang="en-US" kern="0" dirty="0"/>
              <a:t>you will be blessed if you keep on doing them.</a:t>
            </a:r>
          </a:p>
        </p:txBody>
      </p:sp>
    </p:spTree>
    <p:extLst>
      <p:ext uri="{BB962C8B-B14F-4D97-AF65-F5344CB8AC3E}">
        <p14:creationId xmlns:p14="http://schemas.microsoft.com/office/powerpoint/2010/main" val="139193766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231-232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are only fully alive </a:t>
            </a:r>
            <a:br>
              <a:rPr lang="en-US" dirty="0"/>
            </a:br>
            <a:r>
              <a:rPr lang="en-US" dirty="0"/>
              <a:t>when we’re helping others.</a:t>
            </a:r>
          </a:p>
          <a:p>
            <a:r>
              <a:rPr lang="en-US" dirty="0"/>
              <a:t>Jesus said, </a:t>
            </a:r>
            <a:br>
              <a:rPr lang="en-US" dirty="0"/>
            </a:br>
            <a:r>
              <a:rPr lang="en-US" dirty="0"/>
              <a:t>“If you insist on saving your life, you will lose it…</a:t>
            </a:r>
          </a:p>
          <a:p>
            <a:r>
              <a:rPr lang="en-US" dirty="0"/>
              <a:t>This truth is so important that it is repeated five times in the Gospels.</a:t>
            </a:r>
          </a:p>
        </p:txBody>
      </p:sp>
    </p:spTree>
    <p:extLst>
      <p:ext uri="{BB962C8B-B14F-4D97-AF65-F5344CB8AC3E}">
        <p14:creationId xmlns:p14="http://schemas.microsoft.com/office/powerpoint/2010/main" val="27355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231-232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you aren’t serving, </a:t>
            </a:r>
            <a:br>
              <a:rPr lang="en-US" dirty="0"/>
            </a:br>
            <a:r>
              <a:rPr lang="en-US" dirty="0"/>
              <a:t>you’re just existing…</a:t>
            </a:r>
          </a:p>
        </p:txBody>
      </p:sp>
    </p:spTree>
    <p:extLst>
      <p:ext uri="{BB962C8B-B14F-4D97-AF65-F5344CB8AC3E}">
        <p14:creationId xmlns:p14="http://schemas.microsoft.com/office/powerpoint/2010/main" val="1734629979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59D52-1EF6-3D5D-CE52-BC18575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139" y="5295900"/>
            <a:ext cx="3736693" cy="329914"/>
          </a:xfrm>
        </p:spPr>
        <p:txBody>
          <a:bodyPr/>
          <a:lstStyle/>
          <a:p>
            <a:r>
              <a:rPr lang="en-US" sz="1050" i="1" dirty="0"/>
              <a:t>Rick Warren, The Purpose Driven Life (Zondervan: Grand Rapids, 2002) p. 231-232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0E7CA6-ABBC-5619-A51F-8FB91FD1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are going to give your life for something.</a:t>
            </a:r>
          </a:p>
          <a:p>
            <a:r>
              <a:rPr lang="en-US" dirty="0"/>
              <a:t>What will it be—</a:t>
            </a:r>
            <a:br>
              <a:rPr lang="en-US" dirty="0"/>
            </a:br>
            <a:r>
              <a:rPr lang="en-US" dirty="0"/>
              <a:t>a career, a sport, a hobby, fame, wealth?</a:t>
            </a:r>
          </a:p>
          <a:p>
            <a:r>
              <a:rPr lang="en-US" dirty="0"/>
              <a:t>None of these will have lasting significance. Service is the pathway to real significance.</a:t>
            </a:r>
          </a:p>
        </p:txBody>
      </p:sp>
    </p:spTree>
    <p:extLst>
      <p:ext uri="{BB962C8B-B14F-4D97-AF65-F5344CB8AC3E}">
        <p14:creationId xmlns:p14="http://schemas.microsoft.com/office/powerpoint/2010/main" val="3094703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Christ’s example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13-16) (Lk 17:9-10)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blessings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17)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 startAt="4"/>
            </a:pPr>
            <a:r>
              <a:rPr lang="en-US" dirty="0"/>
              <a:t>Out of gratitude </a:t>
            </a:r>
            <a:r>
              <a:rPr lang="en-US" sz="2000" i="1" dirty="0"/>
              <a:t>(v. 34)</a:t>
            </a:r>
          </a:p>
          <a:p>
            <a:pPr marL="742950" indent="-742950">
              <a:buAutoNum type="arabicPeriod" startAt="4"/>
            </a:pPr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2F0177A-52F5-B9CD-448E-DE11C61C3BF0}"/>
              </a:ext>
            </a:extLst>
          </p:cNvPr>
          <p:cNvSpPr/>
          <p:nvPr/>
        </p:nvSpPr>
        <p:spPr bwMode="auto">
          <a:xfrm>
            <a:off x="127000" y="3955423"/>
            <a:ext cx="986366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 new commandment I give to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you love one another, even as I have loved you, that you also love one another.”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13:34)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we know who we are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where we’re going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3)</a:t>
            </a: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Christ’s example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13-16) (Lk 17:9-10)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blessings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17)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 startAt="4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of gratitude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(v. 34)</a:t>
            </a:r>
          </a:p>
          <a:p>
            <a:pPr marL="742950" indent="-742950">
              <a:buAutoNum type="arabicPeriod" startAt="4"/>
            </a:pPr>
            <a:r>
              <a:rPr lang="en-US" dirty="0"/>
              <a:t>For the sake of others </a:t>
            </a:r>
            <a:r>
              <a:rPr lang="en-US" sz="2000" i="1" dirty="0"/>
              <a:t>(v. 35)</a:t>
            </a:r>
            <a:endParaRPr lang="en-US" i="1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2F0177A-52F5-B9CD-448E-DE11C61C3BF0}"/>
              </a:ext>
            </a:extLst>
          </p:cNvPr>
          <p:cNvSpPr/>
          <p:nvPr/>
        </p:nvSpPr>
        <p:spPr bwMode="auto">
          <a:xfrm>
            <a:off x="951441" y="4498471"/>
            <a:ext cx="825711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“By this everyone will know that you are my disciples, if you love one another.”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13:35)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“Serve One Another”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8FF83-5B09-6BF4-4568-96E451ED5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2800" i="1" dirty="0"/>
              <a:t>Doing the thing no one wants to do</a:t>
            </a:r>
          </a:p>
          <a:p>
            <a:pPr marL="742950" indent="-742950">
              <a:buAutoNum type="arabicPeriod"/>
            </a:pPr>
            <a:r>
              <a:rPr lang="en-US" sz="2800" i="1" dirty="0"/>
              <a:t>Giving our time, money and possessions</a:t>
            </a:r>
          </a:p>
          <a:p>
            <a:pPr marL="742950" indent="-742950">
              <a:buAutoNum type="arabicPeriod"/>
            </a:pPr>
            <a:r>
              <a:rPr lang="en-US" sz="2800" i="1" dirty="0"/>
              <a:t>With our words</a:t>
            </a:r>
          </a:p>
          <a:p>
            <a:pPr marL="742950" indent="-742950">
              <a:buAutoNum type="arabicPeriod"/>
            </a:pPr>
            <a:r>
              <a:rPr lang="en-US" sz="2800" i="1" dirty="0"/>
              <a:t>Relational investment</a:t>
            </a:r>
          </a:p>
          <a:p>
            <a:pPr marL="742950" indent="-742950">
              <a:buAutoNum type="arabicPeriod"/>
            </a:pPr>
            <a:r>
              <a:rPr lang="en-US" sz="2800" i="1" dirty="0"/>
              <a:t>Let others have their way </a:t>
            </a:r>
          </a:p>
          <a:p>
            <a:pPr marL="742950" indent="-742950">
              <a:buAutoNum type="arabicPeriod"/>
            </a:pPr>
            <a:r>
              <a:rPr lang="en-US" sz="2800" i="1" dirty="0"/>
              <a:t>When they’re not even around</a:t>
            </a:r>
          </a:p>
          <a:p>
            <a:pPr marL="742950" indent="-742950">
              <a:buAutoNum type="arabicPeriod"/>
            </a:pPr>
            <a:r>
              <a:rPr lang="en-US" sz="2800" i="1" dirty="0"/>
              <a:t>Listening</a:t>
            </a:r>
          </a:p>
          <a:p>
            <a:pPr marL="742950" indent="-742950">
              <a:buAutoNum type="arabicPeriod"/>
            </a:pPr>
            <a:r>
              <a:rPr lang="en-US" sz="2800" i="1" dirty="0"/>
              <a:t>Forgiving</a:t>
            </a:r>
          </a:p>
        </p:txBody>
      </p:sp>
    </p:spTree>
    <p:extLst>
      <p:ext uri="{BB962C8B-B14F-4D97-AF65-F5344CB8AC3E}">
        <p14:creationId xmlns:p14="http://schemas.microsoft.com/office/powerpoint/2010/main" val="28246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171F-F910-48F1-3E36-3C869F1F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59A8-2B57-4205-1CB7-7F009811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Will you let Jesus cleanse you?</a:t>
            </a:r>
          </a:p>
          <a:p>
            <a:r>
              <a:rPr lang="en-US" dirty="0"/>
              <a:t>Will you follow his path of servant love?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08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John 13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It was during supper, </a:t>
            </a:r>
            <a:br>
              <a:rPr lang="en-US" dirty="0"/>
            </a:br>
            <a:r>
              <a:rPr lang="en-US" dirty="0"/>
              <a:t>and the devil had already prompted Judas, </a:t>
            </a:r>
            <a:br>
              <a:rPr lang="en-US" dirty="0"/>
            </a:br>
            <a:r>
              <a:rPr lang="en-US" dirty="0"/>
              <a:t>son of Simon Iscariot, to betray Jesus.</a:t>
            </a:r>
          </a:p>
          <a:p>
            <a:r>
              <a:rPr lang="en-US" baseline="30000" dirty="0"/>
              <a:t>3 </a:t>
            </a:r>
            <a:r>
              <a:rPr lang="en-US" dirty="0"/>
              <a:t>Jesus knew that the Father </a:t>
            </a:r>
            <a:br>
              <a:rPr lang="en-US" dirty="0"/>
            </a:br>
            <a:r>
              <a:rPr lang="en-US" dirty="0"/>
              <a:t>had given him authority over everything </a:t>
            </a:r>
            <a:br>
              <a:rPr lang="en-US" dirty="0"/>
            </a:br>
            <a:r>
              <a:rPr lang="en-US" dirty="0"/>
              <a:t>and that he had come from God </a:t>
            </a:r>
            <a:br>
              <a:rPr lang="en-US" dirty="0"/>
            </a:br>
            <a:r>
              <a:rPr lang="en-US" dirty="0"/>
              <a:t>and would return to God.</a:t>
            </a:r>
          </a:p>
        </p:txBody>
      </p:sp>
    </p:spTree>
    <p:extLst>
      <p:ext uri="{BB962C8B-B14F-4D97-AF65-F5344CB8AC3E}">
        <p14:creationId xmlns:p14="http://schemas.microsoft.com/office/powerpoint/2010/main" val="2725726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68FE-11D2-B757-7B5D-2B725FF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AD41-0E75-64D8-3FF3-978481A7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So he got up from the table, took off his robe, wrapped a towel around his waist,</a:t>
            </a:r>
          </a:p>
          <a:p>
            <a:r>
              <a:rPr lang="en-US" baseline="30000" dirty="0"/>
              <a:t>5 </a:t>
            </a:r>
            <a:r>
              <a:rPr lang="en-US" dirty="0"/>
              <a:t>and poured water into a basin.</a:t>
            </a:r>
          </a:p>
          <a:p>
            <a:r>
              <a:rPr lang="en-US" dirty="0"/>
              <a:t>Then he began to wash the disciples’ feet, </a:t>
            </a:r>
            <a:br>
              <a:rPr lang="en-US" dirty="0"/>
            </a:br>
            <a:r>
              <a:rPr lang="en-US" dirty="0"/>
              <a:t>drying them with the towel he had around him.</a:t>
            </a:r>
          </a:p>
        </p:txBody>
      </p:sp>
    </p:spTree>
    <p:extLst>
      <p:ext uri="{BB962C8B-B14F-4D97-AF65-F5344CB8AC3E}">
        <p14:creationId xmlns:p14="http://schemas.microsoft.com/office/powerpoint/2010/main" val="2329296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i="1" dirty="0"/>
              <a:t>Craig Keener, The Gospel of John: A Commentary (Baker, 2003), p. 903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Disciples would do for their teachers almost anything a slave would do except deal with their feet, which was considered too demeaning for a free person.</a:t>
            </a:r>
          </a:p>
        </p:txBody>
      </p:sp>
    </p:spTree>
    <p:extLst>
      <p:ext uri="{BB962C8B-B14F-4D97-AF65-F5344CB8AC3E}">
        <p14:creationId xmlns:p14="http://schemas.microsoft.com/office/powerpoint/2010/main" val="33086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179" y="5143500"/>
            <a:ext cx="3266653" cy="482314"/>
          </a:xfrm>
        </p:spPr>
        <p:txBody>
          <a:bodyPr/>
          <a:lstStyle/>
          <a:p>
            <a:r>
              <a:rPr lang="en-US" sz="1100" i="1" dirty="0"/>
              <a:t>Carson, D.A. The Gospel According to John. Grand Rapids, MI: Inter-Varsity Press, 1991. 462, footnote 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is no instance in either Jewish or Greco-Roman sources of a superior washing the feet of an inferior</a:t>
            </a:r>
          </a:p>
        </p:txBody>
      </p:sp>
    </p:spTree>
    <p:extLst>
      <p:ext uri="{BB962C8B-B14F-4D97-AF65-F5344CB8AC3E}">
        <p14:creationId xmlns:p14="http://schemas.microsoft.com/office/powerpoint/2010/main" val="40840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759FDEF-1EC6-08E6-905A-FF91B304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66">
            <a:extLst>
              <a:ext uri="{FF2B5EF4-FFF2-40B4-BE49-F238E27FC236}">
                <a16:creationId xmlns:a16="http://schemas.microsoft.com/office/drawing/2014/main" id="{FC4FAB73-B968-0ABE-6FF6-842F21E6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69276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67">
            <a:extLst>
              <a:ext uri="{FF2B5EF4-FFF2-40B4-BE49-F238E27FC236}">
                <a16:creationId xmlns:a16="http://schemas.microsoft.com/office/drawing/2014/main" id="{396B7E6D-956C-E0AE-BD76-11E02BB4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838200" cy="24765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169">
            <a:extLst>
              <a:ext uri="{FF2B5EF4-FFF2-40B4-BE49-F238E27FC236}">
                <a16:creationId xmlns:a16="http://schemas.microsoft.com/office/drawing/2014/main" id="{72A63695-AE18-C322-7D04-AD15D4DC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38300"/>
            <a:ext cx="629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Table</a:t>
            </a:r>
          </a:p>
        </p:txBody>
      </p:sp>
      <p:sp>
        <p:nvSpPr>
          <p:cNvPr id="7" name="TextBox 170">
            <a:extLst>
              <a:ext uri="{FF2B5EF4-FFF2-40B4-BE49-F238E27FC236}">
                <a16:creationId xmlns:a16="http://schemas.microsoft.com/office/drawing/2014/main" id="{DA0BF3D2-E531-1081-AA3C-E5B3632A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6775"/>
            <a:ext cx="629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Table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61CA58-D26D-75C0-6E43-3B0B6A824F73}"/>
              </a:ext>
            </a:extLst>
          </p:cNvPr>
          <p:cNvGrpSpPr/>
          <p:nvPr/>
        </p:nvGrpSpPr>
        <p:grpSpPr>
          <a:xfrm>
            <a:off x="643514" y="280415"/>
            <a:ext cx="8017886" cy="5244084"/>
            <a:chOff x="643514" y="280415"/>
            <a:chExt cx="8017886" cy="52440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8683D-0894-CF60-141A-5D75E2A50BE1}"/>
                </a:ext>
              </a:extLst>
            </p:cNvPr>
            <p:cNvSpPr/>
            <p:nvPr/>
          </p:nvSpPr>
          <p:spPr bwMode="auto">
            <a:xfrm>
              <a:off x="643514" y="356614"/>
              <a:ext cx="1243584" cy="505358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FEE87-863C-97F5-0D5A-E8CF4389E41C}"/>
                </a:ext>
              </a:extLst>
            </p:cNvPr>
            <p:cNvSpPr/>
            <p:nvPr/>
          </p:nvSpPr>
          <p:spPr bwMode="auto">
            <a:xfrm rot="16200000">
              <a:off x="4747133" y="-2390268"/>
              <a:ext cx="1243584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2BA6ED-55C6-2D1F-16F1-A46AE0FC8C0A}"/>
                </a:ext>
              </a:extLst>
            </p:cNvPr>
            <p:cNvSpPr/>
            <p:nvPr/>
          </p:nvSpPr>
          <p:spPr bwMode="auto">
            <a:xfrm rot="16200000">
              <a:off x="4727876" y="1610026"/>
              <a:ext cx="1243997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171">
              <a:extLst>
                <a:ext uri="{FF2B5EF4-FFF2-40B4-BE49-F238E27FC236}">
                  <a16:creationId xmlns:a16="http://schemas.microsoft.com/office/drawing/2014/main" id="{8E02B320-0195-1F78-C4E4-33601C708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533899"/>
              <a:ext cx="65849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Couch</a:t>
              </a:r>
            </a:p>
          </p:txBody>
        </p:sp>
        <p:sp>
          <p:nvSpPr>
            <p:cNvPr id="11" name="TextBox 172">
              <a:extLst>
                <a:ext uri="{FF2B5EF4-FFF2-40B4-BE49-F238E27FC236}">
                  <a16:creationId xmlns:a16="http://schemas.microsoft.com/office/drawing/2014/main" id="{E8E61B77-8E07-E84E-8D0B-6718E7FE6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492262"/>
              <a:ext cx="65849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Couch</a:t>
              </a:r>
            </a:p>
          </p:txBody>
        </p:sp>
        <p:sp>
          <p:nvSpPr>
            <p:cNvPr id="12" name="TextBox 173">
              <a:extLst>
                <a:ext uri="{FF2B5EF4-FFF2-40B4-BE49-F238E27FC236}">
                  <a16:creationId xmlns:a16="http://schemas.microsoft.com/office/drawing/2014/main" id="{901B46A3-5618-27D1-D463-6EBBAE5C1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252907" y="2513692"/>
              <a:ext cx="50535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Couch</a:t>
              </a:r>
            </a:p>
          </p:txBody>
        </p:sp>
      </p:grpSp>
      <p:sp>
        <p:nvSpPr>
          <p:cNvPr id="16" name="TextBox 169">
            <a:extLst>
              <a:ext uri="{FF2B5EF4-FFF2-40B4-BE49-F238E27FC236}">
                <a16:creationId xmlns:a16="http://schemas.microsoft.com/office/drawing/2014/main" id="{DB3CC03A-8933-9F4F-9CC8-7258B7CFD25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66851" y="2522539"/>
            <a:ext cx="247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451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759FDEF-1EC6-08E6-905A-FF91B304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66">
            <a:extLst>
              <a:ext uri="{FF2B5EF4-FFF2-40B4-BE49-F238E27FC236}">
                <a16:creationId xmlns:a16="http://schemas.microsoft.com/office/drawing/2014/main" id="{FC4FAB73-B968-0ABE-6FF6-842F21E6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69276"/>
            <a:ext cx="6356350" cy="7620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67">
            <a:extLst>
              <a:ext uri="{FF2B5EF4-FFF2-40B4-BE49-F238E27FC236}">
                <a16:creationId xmlns:a16="http://schemas.microsoft.com/office/drawing/2014/main" id="{396B7E6D-956C-E0AE-BD76-11E02BB4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38300"/>
            <a:ext cx="838200" cy="2476500"/>
          </a:xfrm>
          <a:prstGeom prst="rect">
            <a:avLst/>
          </a:prstGeom>
          <a:solidFill>
            <a:srgbClr val="875A2D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61CA58-D26D-75C0-6E43-3B0B6A824F73}"/>
              </a:ext>
            </a:extLst>
          </p:cNvPr>
          <p:cNvGrpSpPr/>
          <p:nvPr/>
        </p:nvGrpSpPr>
        <p:grpSpPr>
          <a:xfrm>
            <a:off x="643514" y="280415"/>
            <a:ext cx="8017886" cy="5244084"/>
            <a:chOff x="643514" y="280415"/>
            <a:chExt cx="8017886" cy="52440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8683D-0894-CF60-141A-5D75E2A50BE1}"/>
                </a:ext>
              </a:extLst>
            </p:cNvPr>
            <p:cNvSpPr/>
            <p:nvPr/>
          </p:nvSpPr>
          <p:spPr bwMode="auto">
            <a:xfrm>
              <a:off x="643514" y="356614"/>
              <a:ext cx="1243584" cy="505358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FEE87-863C-97F5-0D5A-E8CF4389E41C}"/>
                </a:ext>
              </a:extLst>
            </p:cNvPr>
            <p:cNvSpPr/>
            <p:nvPr/>
          </p:nvSpPr>
          <p:spPr bwMode="auto">
            <a:xfrm rot="16200000">
              <a:off x="4747133" y="-2390268"/>
              <a:ext cx="1243584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2BA6ED-55C6-2D1F-16F1-A46AE0FC8C0A}"/>
                </a:ext>
              </a:extLst>
            </p:cNvPr>
            <p:cNvSpPr/>
            <p:nvPr/>
          </p:nvSpPr>
          <p:spPr bwMode="auto">
            <a:xfrm rot="16200000">
              <a:off x="4727876" y="1610026"/>
              <a:ext cx="1243997" cy="6584950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anchor="ctr"/>
            <a:lstStyle/>
            <a:p>
              <a:pPr algn="ctr">
                <a:defRPr/>
              </a:pP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" name="Group 87">
            <a:extLst>
              <a:ext uri="{FF2B5EF4-FFF2-40B4-BE49-F238E27FC236}">
                <a16:creationId xmlns:a16="http://schemas.microsoft.com/office/drawing/2014/main" id="{B7ACCF16-2BCB-8AF7-4507-A62549AB10DF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73919" y="3043337"/>
            <a:ext cx="2062162" cy="704850"/>
            <a:chOff x="2514600" y="4648200"/>
            <a:chExt cx="2063407" cy="704850"/>
          </a:xfrm>
        </p:grpSpPr>
        <p:sp>
          <p:nvSpPr>
            <p:cNvPr id="8" name="Oval 88">
              <a:extLst>
                <a:ext uri="{FF2B5EF4-FFF2-40B4-BE49-F238E27FC236}">
                  <a16:creationId xmlns:a16="http://schemas.microsoft.com/office/drawing/2014/main" id="{7C8FED67-2426-8C84-C2EE-7A16E4CDD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9" name="Straight Connector 89">
              <a:extLst>
                <a:ext uri="{FF2B5EF4-FFF2-40B4-BE49-F238E27FC236}">
                  <a16:creationId xmlns:a16="http://schemas.microsoft.com/office/drawing/2014/main" id="{A872781B-7762-A8DB-69CE-D0D21A9EB4E8}"/>
                </a:ext>
              </a:extLst>
            </p:cNvPr>
            <p:cNvCxnSpPr>
              <a:cxnSpLocks noChangeShapeType="1"/>
              <a:stCxn id="8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9053C840-4339-845A-B1B9-9B50CB6D0A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91">
              <a:extLst>
                <a:ext uri="{FF2B5EF4-FFF2-40B4-BE49-F238E27FC236}">
                  <a16:creationId xmlns:a16="http://schemas.microsoft.com/office/drawing/2014/main" id="{1A48FE98-C7A3-A826-21CA-DAD6C088C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92">
              <a:extLst>
                <a:ext uri="{FF2B5EF4-FFF2-40B4-BE49-F238E27FC236}">
                  <a16:creationId xmlns:a16="http://schemas.microsoft.com/office/drawing/2014/main" id="{7E5742B5-69D9-DEDA-7C23-75FD0321A2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93">
              <a:extLst>
                <a:ext uri="{FF2B5EF4-FFF2-40B4-BE49-F238E27FC236}">
                  <a16:creationId xmlns:a16="http://schemas.microsoft.com/office/drawing/2014/main" id="{78DABAB8-EF6D-786F-B8D8-B98B071C8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94">
              <a:extLst>
                <a:ext uri="{FF2B5EF4-FFF2-40B4-BE49-F238E27FC236}">
                  <a16:creationId xmlns:a16="http://schemas.microsoft.com/office/drawing/2014/main" id="{527D347C-F736-850F-69D3-2D756F231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95">
              <a:extLst>
                <a:ext uri="{FF2B5EF4-FFF2-40B4-BE49-F238E27FC236}">
                  <a16:creationId xmlns:a16="http://schemas.microsoft.com/office/drawing/2014/main" id="{98463303-7602-E96F-16D7-7E5EDDC9F5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96">
            <a:extLst>
              <a:ext uri="{FF2B5EF4-FFF2-40B4-BE49-F238E27FC236}">
                <a16:creationId xmlns:a16="http://schemas.microsoft.com/office/drawing/2014/main" id="{C7F88274-BFB3-55D3-0EFE-FA61D745D5A4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23119" y="2205137"/>
            <a:ext cx="2062162" cy="704850"/>
            <a:chOff x="2514600" y="4648200"/>
            <a:chExt cx="2063407" cy="704850"/>
          </a:xfrm>
        </p:grpSpPr>
        <p:sp>
          <p:nvSpPr>
            <p:cNvPr id="25" name="Oval 97">
              <a:extLst>
                <a:ext uri="{FF2B5EF4-FFF2-40B4-BE49-F238E27FC236}">
                  <a16:creationId xmlns:a16="http://schemas.microsoft.com/office/drawing/2014/main" id="{FCD55AF4-2636-8225-4743-A73A684E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26" name="Straight Connector 98">
              <a:extLst>
                <a:ext uri="{FF2B5EF4-FFF2-40B4-BE49-F238E27FC236}">
                  <a16:creationId xmlns:a16="http://schemas.microsoft.com/office/drawing/2014/main" id="{BB15ADF2-BF3F-2A01-5A2B-523941DCED5A}"/>
                </a:ext>
              </a:extLst>
            </p:cNvPr>
            <p:cNvCxnSpPr>
              <a:cxnSpLocks noChangeShapeType="1"/>
              <a:stCxn id="25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99">
              <a:extLst>
                <a:ext uri="{FF2B5EF4-FFF2-40B4-BE49-F238E27FC236}">
                  <a16:creationId xmlns:a16="http://schemas.microsoft.com/office/drawing/2014/main" id="{FA29FDAD-F697-BD9F-239F-E7BF912320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00">
              <a:extLst>
                <a:ext uri="{FF2B5EF4-FFF2-40B4-BE49-F238E27FC236}">
                  <a16:creationId xmlns:a16="http://schemas.microsoft.com/office/drawing/2014/main" id="{B8543496-A187-8275-3D25-539DB1A40B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101">
              <a:extLst>
                <a:ext uri="{FF2B5EF4-FFF2-40B4-BE49-F238E27FC236}">
                  <a16:creationId xmlns:a16="http://schemas.microsoft.com/office/drawing/2014/main" id="{432A3B2B-61EA-2B70-6E74-D2469E6C14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02">
              <a:extLst>
                <a:ext uri="{FF2B5EF4-FFF2-40B4-BE49-F238E27FC236}">
                  <a16:creationId xmlns:a16="http://schemas.microsoft.com/office/drawing/2014/main" id="{9867F90B-5488-F5A0-EE7C-4B7E5FA988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03">
              <a:extLst>
                <a:ext uri="{FF2B5EF4-FFF2-40B4-BE49-F238E27FC236}">
                  <a16:creationId xmlns:a16="http://schemas.microsoft.com/office/drawing/2014/main" id="{614EDEA0-22DB-8B77-52BA-24D0C88878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04">
              <a:extLst>
                <a:ext uri="{FF2B5EF4-FFF2-40B4-BE49-F238E27FC236}">
                  <a16:creationId xmlns:a16="http://schemas.microsoft.com/office/drawing/2014/main" id="{F49D9A56-9DDD-1162-C006-BA25C09CDC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160">
            <a:extLst>
              <a:ext uri="{FF2B5EF4-FFF2-40B4-BE49-F238E27FC236}">
                <a16:creationId xmlns:a16="http://schemas.microsoft.com/office/drawing/2014/main" id="{809A7A9F-935C-ED60-ED4F-06982EBF7A8D}"/>
              </a:ext>
            </a:extLst>
          </p:cNvPr>
          <p:cNvGrpSpPr>
            <a:grpSpLocks/>
          </p:cNvGrpSpPr>
          <p:nvPr/>
        </p:nvGrpSpPr>
        <p:grpSpPr bwMode="auto">
          <a:xfrm>
            <a:off x="2433637" y="4305300"/>
            <a:ext cx="5389563" cy="712787"/>
            <a:chOff x="2417365" y="4444285"/>
            <a:chExt cx="5390016" cy="712630"/>
          </a:xfrm>
        </p:grpSpPr>
        <p:grpSp>
          <p:nvGrpSpPr>
            <p:cNvPr id="34" name="Group 37">
              <a:extLst>
                <a:ext uri="{FF2B5EF4-FFF2-40B4-BE49-F238E27FC236}">
                  <a16:creationId xmlns:a16="http://schemas.microsoft.com/office/drawing/2014/main" id="{778E5BEC-DE4B-8557-2EEA-B4DF3FF09A20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2417365" y="4444285"/>
              <a:ext cx="2063407" cy="704850"/>
              <a:chOff x="2514600" y="4648200"/>
              <a:chExt cx="2063407" cy="704850"/>
            </a:xfrm>
          </p:grpSpPr>
          <p:sp>
            <p:nvSpPr>
              <p:cNvPr id="71" name="Oval 4">
                <a:extLst>
                  <a:ext uri="{FF2B5EF4-FFF2-40B4-BE49-F238E27FC236}">
                    <a16:creationId xmlns:a16="http://schemas.microsoft.com/office/drawing/2014/main" id="{AA121693-3579-5D91-403C-387DC6D04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72" name="Straight Connector 6">
                <a:extLst>
                  <a:ext uri="{FF2B5EF4-FFF2-40B4-BE49-F238E27FC236}">
                    <a16:creationId xmlns:a16="http://schemas.microsoft.com/office/drawing/2014/main" id="{D2E473A4-4647-1CB3-F049-11ED19FABB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">
                <a:extLst>
                  <a:ext uri="{FF2B5EF4-FFF2-40B4-BE49-F238E27FC236}">
                    <a16:creationId xmlns:a16="http://schemas.microsoft.com/office/drawing/2014/main" id="{D91F5434-22AF-E1D8-0DDD-FDBE025BE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74">
                <a:extLst>
                  <a:ext uri="{FF2B5EF4-FFF2-40B4-BE49-F238E27FC236}">
                    <a16:creationId xmlns:a16="http://schemas.microsoft.com/office/drawing/2014/main" id="{F798E7A3-8B4C-4335-442D-3F52D4851D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5">
                <a:extLst>
                  <a:ext uri="{FF2B5EF4-FFF2-40B4-BE49-F238E27FC236}">
                    <a16:creationId xmlns:a16="http://schemas.microsoft.com/office/drawing/2014/main" id="{1F549842-B4AF-78C1-72E1-2E4E37F0A8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6">
                <a:extLst>
                  <a:ext uri="{FF2B5EF4-FFF2-40B4-BE49-F238E27FC236}">
                    <a16:creationId xmlns:a16="http://schemas.microsoft.com/office/drawing/2014/main" id="{CAA916FB-E600-243D-40A4-A90D8939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7">
                <a:extLst>
                  <a:ext uri="{FF2B5EF4-FFF2-40B4-BE49-F238E27FC236}">
                    <a16:creationId xmlns:a16="http://schemas.microsoft.com/office/drawing/2014/main" id="{36372AE0-42CA-33A9-F621-4EA51EE238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78">
                <a:extLst>
                  <a:ext uri="{FF2B5EF4-FFF2-40B4-BE49-F238E27FC236}">
                    <a16:creationId xmlns:a16="http://schemas.microsoft.com/office/drawing/2014/main" id="{9FC7E0E9-DE0C-4EBF-CDC6-9051807ED3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Group 51">
              <a:extLst>
                <a:ext uri="{FF2B5EF4-FFF2-40B4-BE49-F238E27FC236}">
                  <a16:creationId xmlns:a16="http://schemas.microsoft.com/office/drawing/2014/main" id="{BCE073C4-865F-ED21-6B01-A1D08056BDE4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3236721" y="4444285"/>
              <a:ext cx="2063407" cy="704850"/>
              <a:chOff x="2514600" y="4648200"/>
              <a:chExt cx="2063407" cy="704850"/>
            </a:xfrm>
          </p:grpSpPr>
          <p:sp>
            <p:nvSpPr>
              <p:cNvPr id="63" name="Oval 63">
                <a:extLst>
                  <a:ext uri="{FF2B5EF4-FFF2-40B4-BE49-F238E27FC236}">
                    <a16:creationId xmlns:a16="http://schemas.microsoft.com/office/drawing/2014/main" id="{030C2AEF-6CA1-6222-68AA-7AA219E41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64" name="Straight Connector 64">
                <a:extLst>
                  <a:ext uri="{FF2B5EF4-FFF2-40B4-BE49-F238E27FC236}">
                    <a16:creationId xmlns:a16="http://schemas.microsoft.com/office/drawing/2014/main" id="{40029316-D7DF-A46A-4E38-4E464639F496}"/>
                  </a:ext>
                </a:extLst>
              </p:cNvPr>
              <p:cNvCxnSpPr>
                <a:cxnSpLocks noChangeShapeType="1"/>
                <a:stCxn id="63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65">
                <a:extLst>
                  <a:ext uri="{FF2B5EF4-FFF2-40B4-BE49-F238E27FC236}">
                    <a16:creationId xmlns:a16="http://schemas.microsoft.com/office/drawing/2014/main" id="{01B2B0E2-F532-8060-530D-F97F96ADEE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66">
                <a:extLst>
                  <a:ext uri="{FF2B5EF4-FFF2-40B4-BE49-F238E27FC236}">
                    <a16:creationId xmlns:a16="http://schemas.microsoft.com/office/drawing/2014/main" id="{A289FEB0-0FEA-8238-C6B9-BBC72A2D10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67">
                <a:extLst>
                  <a:ext uri="{FF2B5EF4-FFF2-40B4-BE49-F238E27FC236}">
                    <a16:creationId xmlns:a16="http://schemas.microsoft.com/office/drawing/2014/main" id="{303ABE14-D6F9-7068-3D09-4A89516D34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8">
                <a:extLst>
                  <a:ext uri="{FF2B5EF4-FFF2-40B4-BE49-F238E27FC236}">
                    <a16:creationId xmlns:a16="http://schemas.microsoft.com/office/drawing/2014/main" id="{B404DD36-0F3B-67E2-E4B9-87EB0710CF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69">
                <a:extLst>
                  <a:ext uri="{FF2B5EF4-FFF2-40B4-BE49-F238E27FC236}">
                    <a16:creationId xmlns:a16="http://schemas.microsoft.com/office/drawing/2014/main" id="{03EADD39-854E-504C-3104-B63D29B791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70">
                <a:extLst>
                  <a:ext uri="{FF2B5EF4-FFF2-40B4-BE49-F238E27FC236}">
                    <a16:creationId xmlns:a16="http://schemas.microsoft.com/office/drawing/2014/main" id="{1068BD20-2B7E-F446-7863-3CDA101497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17E2AB94-E759-893E-C1E8-A8AE1B8AC4A5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072472" y="4444285"/>
              <a:ext cx="2063407" cy="704850"/>
              <a:chOff x="2514600" y="4648200"/>
              <a:chExt cx="2063407" cy="704850"/>
            </a:xfrm>
          </p:grpSpPr>
          <p:sp>
            <p:nvSpPr>
              <p:cNvPr id="55" name="Oval 55">
                <a:extLst>
                  <a:ext uri="{FF2B5EF4-FFF2-40B4-BE49-F238E27FC236}">
                    <a16:creationId xmlns:a16="http://schemas.microsoft.com/office/drawing/2014/main" id="{AA95F003-D1C6-B5B0-69F6-32899BDC3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56" name="Straight Connector 56">
                <a:extLst>
                  <a:ext uri="{FF2B5EF4-FFF2-40B4-BE49-F238E27FC236}">
                    <a16:creationId xmlns:a16="http://schemas.microsoft.com/office/drawing/2014/main" id="{02BD1482-01D2-42A0-20A8-D9963E6EA675}"/>
                  </a:ext>
                </a:extLst>
              </p:cNvPr>
              <p:cNvCxnSpPr>
                <a:cxnSpLocks noChangeShapeType="1"/>
                <a:stCxn id="55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57">
                <a:extLst>
                  <a:ext uri="{FF2B5EF4-FFF2-40B4-BE49-F238E27FC236}">
                    <a16:creationId xmlns:a16="http://schemas.microsoft.com/office/drawing/2014/main" id="{4963C696-010E-3235-A7DE-D53E669EB0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58">
                <a:extLst>
                  <a:ext uri="{FF2B5EF4-FFF2-40B4-BE49-F238E27FC236}">
                    <a16:creationId xmlns:a16="http://schemas.microsoft.com/office/drawing/2014/main" id="{F6CA5527-CBA8-AA99-C254-74A5A78EE3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Straight Connector 59">
                <a:extLst>
                  <a:ext uri="{FF2B5EF4-FFF2-40B4-BE49-F238E27FC236}">
                    <a16:creationId xmlns:a16="http://schemas.microsoft.com/office/drawing/2014/main" id="{5AEBFD27-B3AA-8354-57F4-DF6BEE612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60">
                <a:extLst>
                  <a:ext uri="{FF2B5EF4-FFF2-40B4-BE49-F238E27FC236}">
                    <a16:creationId xmlns:a16="http://schemas.microsoft.com/office/drawing/2014/main" id="{CD5853AA-B149-51C7-4FEA-335582C3FC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61">
                <a:extLst>
                  <a:ext uri="{FF2B5EF4-FFF2-40B4-BE49-F238E27FC236}">
                    <a16:creationId xmlns:a16="http://schemas.microsoft.com/office/drawing/2014/main" id="{8E121DD8-C6D2-946D-61FD-A82EA0F9C3B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62">
                <a:extLst>
                  <a:ext uri="{FF2B5EF4-FFF2-40B4-BE49-F238E27FC236}">
                    <a16:creationId xmlns:a16="http://schemas.microsoft.com/office/drawing/2014/main" id="{FF6281C1-7C21-CB75-4118-F880B2E057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69">
              <a:extLst>
                <a:ext uri="{FF2B5EF4-FFF2-40B4-BE49-F238E27FC236}">
                  <a16:creationId xmlns:a16="http://schemas.microsoft.com/office/drawing/2014/main" id="{EBF5D197-382D-386B-B0C0-8D713D826BD2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908223" y="4452065"/>
              <a:ext cx="2063407" cy="704850"/>
              <a:chOff x="2514600" y="4648200"/>
              <a:chExt cx="2063407" cy="704850"/>
            </a:xfrm>
          </p:grpSpPr>
          <p:sp>
            <p:nvSpPr>
              <p:cNvPr id="47" name="Oval 47">
                <a:extLst>
                  <a:ext uri="{FF2B5EF4-FFF2-40B4-BE49-F238E27FC236}">
                    <a16:creationId xmlns:a16="http://schemas.microsoft.com/office/drawing/2014/main" id="{3524E07C-EFEA-34B7-C37C-39EFB868E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48" name="Straight Connector 48">
                <a:extLst>
                  <a:ext uri="{FF2B5EF4-FFF2-40B4-BE49-F238E27FC236}">
                    <a16:creationId xmlns:a16="http://schemas.microsoft.com/office/drawing/2014/main" id="{C4DBFB42-689B-E8FA-721A-D9044337C720}"/>
                  </a:ext>
                </a:extLst>
              </p:cNvPr>
              <p:cNvCxnSpPr>
                <a:cxnSpLocks noChangeShapeType="1"/>
                <a:stCxn id="47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9">
                <a:extLst>
                  <a:ext uri="{FF2B5EF4-FFF2-40B4-BE49-F238E27FC236}">
                    <a16:creationId xmlns:a16="http://schemas.microsoft.com/office/drawing/2014/main" id="{4CE54141-4850-963C-17BE-6C9C726514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50">
                <a:extLst>
                  <a:ext uri="{FF2B5EF4-FFF2-40B4-BE49-F238E27FC236}">
                    <a16:creationId xmlns:a16="http://schemas.microsoft.com/office/drawing/2014/main" id="{8664326D-48B8-5A55-9A2C-038884260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51">
                <a:extLst>
                  <a:ext uri="{FF2B5EF4-FFF2-40B4-BE49-F238E27FC236}">
                    <a16:creationId xmlns:a16="http://schemas.microsoft.com/office/drawing/2014/main" id="{3C72FABA-77A6-8670-010B-25D3A648DA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52">
                <a:extLst>
                  <a:ext uri="{FF2B5EF4-FFF2-40B4-BE49-F238E27FC236}">
                    <a16:creationId xmlns:a16="http://schemas.microsoft.com/office/drawing/2014/main" id="{8F1D7715-08AC-2D93-EE63-635BE28FDD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Connector 53">
                <a:extLst>
                  <a:ext uri="{FF2B5EF4-FFF2-40B4-BE49-F238E27FC236}">
                    <a16:creationId xmlns:a16="http://schemas.microsoft.com/office/drawing/2014/main" id="{CC19F6EF-65DE-553A-E450-8B882B4FB0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54">
                <a:extLst>
                  <a:ext uri="{FF2B5EF4-FFF2-40B4-BE49-F238E27FC236}">
                    <a16:creationId xmlns:a16="http://schemas.microsoft.com/office/drawing/2014/main" id="{193E5836-F7AA-18EE-37F2-A325B6931F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Group 78">
              <a:extLst>
                <a:ext uri="{FF2B5EF4-FFF2-40B4-BE49-F238E27FC236}">
                  <a16:creationId xmlns:a16="http://schemas.microsoft.com/office/drawing/2014/main" id="{AA8B825D-10FC-540F-7922-3405A78C52EE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743974" y="4452065"/>
              <a:ext cx="2063407" cy="704850"/>
              <a:chOff x="2514600" y="4648200"/>
              <a:chExt cx="2063407" cy="704850"/>
            </a:xfrm>
          </p:grpSpPr>
          <p:sp>
            <p:nvSpPr>
              <p:cNvPr id="39" name="Oval 39">
                <a:extLst>
                  <a:ext uri="{FF2B5EF4-FFF2-40B4-BE49-F238E27FC236}">
                    <a16:creationId xmlns:a16="http://schemas.microsoft.com/office/drawing/2014/main" id="{1A3F569A-F118-9FA7-2F59-5D6B06FE9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40" name="Straight Connector 40">
                <a:extLst>
                  <a:ext uri="{FF2B5EF4-FFF2-40B4-BE49-F238E27FC236}">
                    <a16:creationId xmlns:a16="http://schemas.microsoft.com/office/drawing/2014/main" id="{0AD5B412-8F34-3FE2-0A54-9D7E60E82008}"/>
                  </a:ext>
                </a:extLst>
              </p:cNvPr>
              <p:cNvCxnSpPr>
                <a:cxnSpLocks noChangeShapeType="1"/>
                <a:stCxn id="39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41">
                <a:extLst>
                  <a:ext uri="{FF2B5EF4-FFF2-40B4-BE49-F238E27FC236}">
                    <a16:creationId xmlns:a16="http://schemas.microsoft.com/office/drawing/2014/main" id="{4627CF50-F0FD-D972-8794-175F52B12F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42">
                <a:extLst>
                  <a:ext uri="{FF2B5EF4-FFF2-40B4-BE49-F238E27FC236}">
                    <a16:creationId xmlns:a16="http://schemas.microsoft.com/office/drawing/2014/main" id="{BE690DBB-E9CE-E9FA-2BAE-BFA126B9E2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3">
                <a:extLst>
                  <a:ext uri="{FF2B5EF4-FFF2-40B4-BE49-F238E27FC236}">
                    <a16:creationId xmlns:a16="http://schemas.microsoft.com/office/drawing/2014/main" id="{BA8F5E98-FE43-1B94-25AF-5144C66CC9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44">
                <a:extLst>
                  <a:ext uri="{FF2B5EF4-FFF2-40B4-BE49-F238E27FC236}">
                    <a16:creationId xmlns:a16="http://schemas.microsoft.com/office/drawing/2014/main" id="{FE913E71-FA1D-CD5B-F4D7-4F47C3B483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5">
                <a:extLst>
                  <a:ext uri="{FF2B5EF4-FFF2-40B4-BE49-F238E27FC236}">
                    <a16:creationId xmlns:a16="http://schemas.microsoft.com/office/drawing/2014/main" id="{13A0381E-3962-8888-B71D-103F3552BD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6">
                <a:extLst>
                  <a:ext uri="{FF2B5EF4-FFF2-40B4-BE49-F238E27FC236}">
                    <a16:creationId xmlns:a16="http://schemas.microsoft.com/office/drawing/2014/main" id="{6081BD60-9402-BEA5-AA56-0D167A21E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9" name="Group 159">
            <a:extLst>
              <a:ext uri="{FF2B5EF4-FFF2-40B4-BE49-F238E27FC236}">
                <a16:creationId xmlns:a16="http://schemas.microsoft.com/office/drawing/2014/main" id="{2B59E8DE-6F32-AA68-8810-0AA73D0F3CB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74800" y="849311"/>
            <a:ext cx="5389563" cy="712788"/>
            <a:chOff x="2569765" y="4596685"/>
            <a:chExt cx="5390016" cy="712630"/>
          </a:xfrm>
        </p:grpSpPr>
        <p:grpSp>
          <p:nvGrpSpPr>
            <p:cNvPr id="80" name="Group 114">
              <a:extLst>
                <a:ext uri="{FF2B5EF4-FFF2-40B4-BE49-F238E27FC236}">
                  <a16:creationId xmlns:a16="http://schemas.microsoft.com/office/drawing/2014/main" id="{4EB2B8BF-F87F-232C-31D8-C7EFAA208854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2569765" y="4596685"/>
              <a:ext cx="2063407" cy="704850"/>
              <a:chOff x="2514600" y="4648200"/>
              <a:chExt cx="2063407" cy="704850"/>
            </a:xfrm>
          </p:grpSpPr>
          <p:sp>
            <p:nvSpPr>
              <p:cNvPr id="117" name="Oval 141">
                <a:extLst>
                  <a:ext uri="{FF2B5EF4-FFF2-40B4-BE49-F238E27FC236}">
                    <a16:creationId xmlns:a16="http://schemas.microsoft.com/office/drawing/2014/main" id="{63B99B4A-0B57-376D-3432-6F576B425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18" name="Straight Connector 142">
                <a:extLst>
                  <a:ext uri="{FF2B5EF4-FFF2-40B4-BE49-F238E27FC236}">
                    <a16:creationId xmlns:a16="http://schemas.microsoft.com/office/drawing/2014/main" id="{1F1535E6-C28A-0358-C869-9BC8A261CA15}"/>
                  </a:ext>
                </a:extLst>
              </p:cNvPr>
              <p:cNvCxnSpPr>
                <a:cxnSpLocks noChangeShapeType="1"/>
                <a:stCxn id="117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Connector 143">
                <a:extLst>
                  <a:ext uri="{FF2B5EF4-FFF2-40B4-BE49-F238E27FC236}">
                    <a16:creationId xmlns:a16="http://schemas.microsoft.com/office/drawing/2014/main" id="{EBDD9C4E-B88A-6376-3A25-77702E04B8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Connector 144">
                <a:extLst>
                  <a:ext uri="{FF2B5EF4-FFF2-40B4-BE49-F238E27FC236}">
                    <a16:creationId xmlns:a16="http://schemas.microsoft.com/office/drawing/2014/main" id="{4CE0C926-1667-984A-5987-C6D4BBDAB5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145">
                <a:extLst>
                  <a:ext uri="{FF2B5EF4-FFF2-40B4-BE49-F238E27FC236}">
                    <a16:creationId xmlns:a16="http://schemas.microsoft.com/office/drawing/2014/main" id="{F0A0857F-D907-9491-BADA-9B6751CC62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Connector 146">
                <a:extLst>
                  <a:ext uri="{FF2B5EF4-FFF2-40B4-BE49-F238E27FC236}">
                    <a16:creationId xmlns:a16="http://schemas.microsoft.com/office/drawing/2014/main" id="{320D5554-5656-2D46-5534-47B197CDB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147">
                <a:extLst>
                  <a:ext uri="{FF2B5EF4-FFF2-40B4-BE49-F238E27FC236}">
                    <a16:creationId xmlns:a16="http://schemas.microsoft.com/office/drawing/2014/main" id="{F7858ACF-9BB3-4AC0-5D6E-F2AEB89543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48">
                <a:extLst>
                  <a:ext uri="{FF2B5EF4-FFF2-40B4-BE49-F238E27FC236}">
                    <a16:creationId xmlns:a16="http://schemas.microsoft.com/office/drawing/2014/main" id="{EA596569-872D-9A48-6B01-74CF752F31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1" name="Group 123">
              <a:extLst>
                <a:ext uri="{FF2B5EF4-FFF2-40B4-BE49-F238E27FC236}">
                  <a16:creationId xmlns:a16="http://schemas.microsoft.com/office/drawing/2014/main" id="{648FC418-D85A-4550-D7DF-E51A7CAFCE96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3389121" y="4596685"/>
              <a:ext cx="2063407" cy="704850"/>
              <a:chOff x="2514600" y="4648200"/>
              <a:chExt cx="2063407" cy="704850"/>
            </a:xfrm>
          </p:grpSpPr>
          <p:sp>
            <p:nvSpPr>
              <p:cNvPr id="109" name="Oval 133">
                <a:extLst>
                  <a:ext uri="{FF2B5EF4-FFF2-40B4-BE49-F238E27FC236}">
                    <a16:creationId xmlns:a16="http://schemas.microsoft.com/office/drawing/2014/main" id="{B26E2A54-A9F6-7CFE-785D-D29E4A026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10" name="Straight Connector 134">
                <a:extLst>
                  <a:ext uri="{FF2B5EF4-FFF2-40B4-BE49-F238E27FC236}">
                    <a16:creationId xmlns:a16="http://schemas.microsoft.com/office/drawing/2014/main" id="{01C0C632-04C8-90EF-D5BF-B630377538A3}"/>
                  </a:ext>
                </a:extLst>
              </p:cNvPr>
              <p:cNvCxnSpPr>
                <a:cxnSpLocks noChangeShapeType="1"/>
                <a:stCxn id="109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Straight Connector 135">
                <a:extLst>
                  <a:ext uri="{FF2B5EF4-FFF2-40B4-BE49-F238E27FC236}">
                    <a16:creationId xmlns:a16="http://schemas.microsoft.com/office/drawing/2014/main" id="{FE9FDF7D-F23D-B9D3-6B61-C091C9E1CD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Straight Connector 136">
                <a:extLst>
                  <a:ext uri="{FF2B5EF4-FFF2-40B4-BE49-F238E27FC236}">
                    <a16:creationId xmlns:a16="http://schemas.microsoft.com/office/drawing/2014/main" id="{B21C6989-E701-06C0-99EB-EF5D679CB6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Connector 137">
                <a:extLst>
                  <a:ext uri="{FF2B5EF4-FFF2-40B4-BE49-F238E27FC236}">
                    <a16:creationId xmlns:a16="http://schemas.microsoft.com/office/drawing/2014/main" id="{78E04A85-8FBD-78F6-2440-88EA7E70F9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Connector 138">
                <a:extLst>
                  <a:ext uri="{FF2B5EF4-FFF2-40B4-BE49-F238E27FC236}">
                    <a16:creationId xmlns:a16="http://schemas.microsoft.com/office/drawing/2014/main" id="{838F5FF3-8550-6DF9-B7AF-A925248A5A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Connector 139">
                <a:extLst>
                  <a:ext uri="{FF2B5EF4-FFF2-40B4-BE49-F238E27FC236}">
                    <a16:creationId xmlns:a16="http://schemas.microsoft.com/office/drawing/2014/main" id="{EB6BCAC0-F397-E1A6-CDE2-C6B209A3B5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140">
                <a:extLst>
                  <a:ext uri="{FF2B5EF4-FFF2-40B4-BE49-F238E27FC236}">
                    <a16:creationId xmlns:a16="http://schemas.microsoft.com/office/drawing/2014/main" id="{F706F6A2-CB96-9263-2F5F-890F1D0656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" name="Group 132">
              <a:extLst>
                <a:ext uri="{FF2B5EF4-FFF2-40B4-BE49-F238E27FC236}">
                  <a16:creationId xmlns:a16="http://schemas.microsoft.com/office/drawing/2014/main" id="{C270486A-D6F0-3781-A0D3-2553B7F511ED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4224872" y="4596685"/>
              <a:ext cx="2063407" cy="704850"/>
              <a:chOff x="2514600" y="4648200"/>
              <a:chExt cx="2063407" cy="704850"/>
            </a:xfrm>
          </p:grpSpPr>
          <p:sp>
            <p:nvSpPr>
              <p:cNvPr id="101" name="Oval 125">
                <a:extLst>
                  <a:ext uri="{FF2B5EF4-FFF2-40B4-BE49-F238E27FC236}">
                    <a16:creationId xmlns:a16="http://schemas.microsoft.com/office/drawing/2014/main" id="{716745A7-BDC6-9A1A-2FF6-B78849AE2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102" name="Straight Connector 126">
                <a:extLst>
                  <a:ext uri="{FF2B5EF4-FFF2-40B4-BE49-F238E27FC236}">
                    <a16:creationId xmlns:a16="http://schemas.microsoft.com/office/drawing/2014/main" id="{16BA7BF1-92AB-A333-F076-5E37B388352B}"/>
                  </a:ext>
                </a:extLst>
              </p:cNvPr>
              <p:cNvCxnSpPr>
                <a:cxnSpLocks noChangeShapeType="1"/>
                <a:stCxn id="101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Straight Connector 127">
                <a:extLst>
                  <a:ext uri="{FF2B5EF4-FFF2-40B4-BE49-F238E27FC236}">
                    <a16:creationId xmlns:a16="http://schemas.microsoft.com/office/drawing/2014/main" id="{E5C6631D-4080-23EC-0D47-457F23C704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Straight Connector 128">
                <a:extLst>
                  <a:ext uri="{FF2B5EF4-FFF2-40B4-BE49-F238E27FC236}">
                    <a16:creationId xmlns:a16="http://schemas.microsoft.com/office/drawing/2014/main" id="{463FEF17-6DEC-0A27-5A44-003E2B893D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Connector 129">
                <a:extLst>
                  <a:ext uri="{FF2B5EF4-FFF2-40B4-BE49-F238E27FC236}">
                    <a16:creationId xmlns:a16="http://schemas.microsoft.com/office/drawing/2014/main" id="{80ED82AC-BABA-0D75-BA15-F00BFC4D72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130">
                <a:extLst>
                  <a:ext uri="{FF2B5EF4-FFF2-40B4-BE49-F238E27FC236}">
                    <a16:creationId xmlns:a16="http://schemas.microsoft.com/office/drawing/2014/main" id="{8BC54124-3A64-6C12-662C-3C4C607D12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Straight Connector 131">
                <a:extLst>
                  <a:ext uri="{FF2B5EF4-FFF2-40B4-BE49-F238E27FC236}">
                    <a16:creationId xmlns:a16="http://schemas.microsoft.com/office/drawing/2014/main" id="{BB796FB5-CB1F-0D3A-38C1-F67C8199CE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Straight Connector 132">
                <a:extLst>
                  <a:ext uri="{FF2B5EF4-FFF2-40B4-BE49-F238E27FC236}">
                    <a16:creationId xmlns:a16="http://schemas.microsoft.com/office/drawing/2014/main" id="{A3787580-72CB-3642-EBD1-B9325B7FED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3" name="Group 141">
              <a:extLst>
                <a:ext uri="{FF2B5EF4-FFF2-40B4-BE49-F238E27FC236}">
                  <a16:creationId xmlns:a16="http://schemas.microsoft.com/office/drawing/2014/main" id="{F9BB2A54-98F8-F556-439F-EE92498F7597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060623" y="4604465"/>
              <a:ext cx="2063407" cy="704850"/>
              <a:chOff x="2514600" y="4648200"/>
              <a:chExt cx="2063407" cy="704850"/>
            </a:xfrm>
          </p:grpSpPr>
          <p:sp>
            <p:nvSpPr>
              <p:cNvPr id="93" name="Oval 117">
                <a:extLst>
                  <a:ext uri="{FF2B5EF4-FFF2-40B4-BE49-F238E27FC236}">
                    <a16:creationId xmlns:a16="http://schemas.microsoft.com/office/drawing/2014/main" id="{83DC9517-D31E-019D-56FD-81829EDC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94" name="Straight Connector 118">
                <a:extLst>
                  <a:ext uri="{FF2B5EF4-FFF2-40B4-BE49-F238E27FC236}">
                    <a16:creationId xmlns:a16="http://schemas.microsoft.com/office/drawing/2014/main" id="{3AAE777C-BC83-78A2-BF56-BAEAFA8F0103}"/>
                  </a:ext>
                </a:extLst>
              </p:cNvPr>
              <p:cNvCxnSpPr>
                <a:cxnSpLocks noChangeShapeType="1"/>
                <a:stCxn id="93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119">
                <a:extLst>
                  <a:ext uri="{FF2B5EF4-FFF2-40B4-BE49-F238E27FC236}">
                    <a16:creationId xmlns:a16="http://schemas.microsoft.com/office/drawing/2014/main" id="{FF9BE774-E306-C095-D927-5608DD2D57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120">
                <a:extLst>
                  <a:ext uri="{FF2B5EF4-FFF2-40B4-BE49-F238E27FC236}">
                    <a16:creationId xmlns:a16="http://schemas.microsoft.com/office/drawing/2014/main" id="{86B106F9-989B-6C84-8BA5-460B70D889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121">
                <a:extLst>
                  <a:ext uri="{FF2B5EF4-FFF2-40B4-BE49-F238E27FC236}">
                    <a16:creationId xmlns:a16="http://schemas.microsoft.com/office/drawing/2014/main" id="{8FDC21DD-6D13-2BB0-8FBA-AFF4E9022B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122">
                <a:extLst>
                  <a:ext uri="{FF2B5EF4-FFF2-40B4-BE49-F238E27FC236}">
                    <a16:creationId xmlns:a16="http://schemas.microsoft.com/office/drawing/2014/main" id="{8F2A63F1-E9D6-9691-4961-5CBA1FCE49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123">
                <a:extLst>
                  <a:ext uri="{FF2B5EF4-FFF2-40B4-BE49-F238E27FC236}">
                    <a16:creationId xmlns:a16="http://schemas.microsoft.com/office/drawing/2014/main" id="{CBADF04E-B7EE-E09D-2B89-BC0E38FB1F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124">
                <a:extLst>
                  <a:ext uri="{FF2B5EF4-FFF2-40B4-BE49-F238E27FC236}">
                    <a16:creationId xmlns:a16="http://schemas.microsoft.com/office/drawing/2014/main" id="{7C36660A-7092-A4C5-ABEB-772B409ADE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50">
              <a:extLst>
                <a:ext uri="{FF2B5EF4-FFF2-40B4-BE49-F238E27FC236}">
                  <a16:creationId xmlns:a16="http://schemas.microsoft.com/office/drawing/2014/main" id="{3CAB6F5A-961F-AB33-07E3-52CDC0C4960A}"/>
                </a:ext>
              </a:extLst>
            </p:cNvPr>
            <p:cNvGrpSpPr>
              <a:grpSpLocks/>
            </p:cNvGrpSpPr>
            <p:nvPr/>
          </p:nvGrpSpPr>
          <p:grpSpPr bwMode="auto">
            <a:xfrm rot="1864188">
              <a:off x="5896374" y="4604465"/>
              <a:ext cx="2063407" cy="704850"/>
              <a:chOff x="2514600" y="4648200"/>
              <a:chExt cx="2063407" cy="704850"/>
            </a:xfrm>
          </p:grpSpPr>
          <p:sp>
            <p:nvSpPr>
              <p:cNvPr id="85" name="Oval 85">
                <a:extLst>
                  <a:ext uri="{FF2B5EF4-FFF2-40B4-BE49-F238E27FC236}">
                    <a16:creationId xmlns:a16="http://schemas.microsoft.com/office/drawing/2014/main" id="{D620DD5E-3C0F-9BE4-B839-578558F52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cxnSp>
            <p:nvCxnSpPr>
              <p:cNvPr id="86" name="Straight Connector 86">
                <a:extLst>
                  <a:ext uri="{FF2B5EF4-FFF2-40B4-BE49-F238E27FC236}">
                    <a16:creationId xmlns:a16="http://schemas.microsoft.com/office/drawing/2014/main" id="{9CE2A78F-37DA-C791-08F7-EA90CCD47B7F}"/>
                  </a:ext>
                </a:extLst>
              </p:cNvPr>
              <p:cNvCxnSpPr>
                <a:cxnSpLocks noChangeShapeType="1"/>
                <a:stCxn id="85" idx="6"/>
              </p:cNvCxnSpPr>
              <p:nvPr/>
            </p:nvCxnSpPr>
            <p:spPr bwMode="auto">
              <a:xfrm>
                <a:off x="2971800" y="5105400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Connector 87">
                <a:extLst>
                  <a:ext uri="{FF2B5EF4-FFF2-40B4-BE49-F238E27FC236}">
                    <a16:creationId xmlns:a16="http://schemas.microsoft.com/office/drawing/2014/main" id="{C12CE9FA-957A-8947-4249-C4ADD93E38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1401927">
                <a:off x="3877945" y="4962352"/>
                <a:ext cx="700062" cy="103124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96">
                <a:extLst>
                  <a:ext uri="{FF2B5EF4-FFF2-40B4-BE49-F238E27FC236}">
                    <a16:creationId xmlns:a16="http://schemas.microsoft.com/office/drawing/2014/main" id="{6D96004A-8138-42F2-17E4-AC846D049F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20198073" flipV="1">
                <a:off x="3847724" y="4919324"/>
                <a:ext cx="700062" cy="49276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105">
                <a:extLst>
                  <a:ext uri="{FF2B5EF4-FFF2-40B4-BE49-F238E27FC236}">
                    <a16:creationId xmlns:a16="http://schemas.microsoft.com/office/drawing/2014/main" id="{15D04890-487D-CAC2-3665-85E1B1031A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00400" y="5105400"/>
                <a:ext cx="76200" cy="2286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114">
                <a:extLst>
                  <a:ext uri="{FF2B5EF4-FFF2-40B4-BE49-F238E27FC236}">
                    <a16:creationId xmlns:a16="http://schemas.microsoft.com/office/drawing/2014/main" id="{DD172A0A-18A4-EFEE-2962-61AC3DA147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71800" y="5353050"/>
                <a:ext cx="304800" cy="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115">
                <a:extLst>
                  <a:ext uri="{FF2B5EF4-FFF2-40B4-BE49-F238E27FC236}">
                    <a16:creationId xmlns:a16="http://schemas.microsoft.com/office/drawing/2014/main" id="{E55E296A-82E7-96CD-A4F4-25A7B4642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24200" y="4724400"/>
                <a:ext cx="76200" cy="3810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116">
                <a:extLst>
                  <a:ext uri="{FF2B5EF4-FFF2-40B4-BE49-F238E27FC236}">
                    <a16:creationId xmlns:a16="http://schemas.microsoft.com/office/drawing/2014/main" id="{16185639-47C8-EA50-686A-29D1DDEF74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895600" y="4648200"/>
                <a:ext cx="228600" cy="76200"/>
              </a:xfrm>
              <a:prstGeom prst="lin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5" name="Group 105">
            <a:extLst>
              <a:ext uri="{FF2B5EF4-FFF2-40B4-BE49-F238E27FC236}">
                <a16:creationId xmlns:a16="http://schemas.microsoft.com/office/drawing/2014/main" id="{DC2C9CD0-C426-75FB-9F45-C75EFF4B53DA}"/>
              </a:ext>
            </a:extLst>
          </p:cNvPr>
          <p:cNvGrpSpPr>
            <a:grpSpLocks/>
          </p:cNvGrpSpPr>
          <p:nvPr/>
        </p:nvGrpSpPr>
        <p:grpSpPr bwMode="auto">
          <a:xfrm rot="7157708">
            <a:off x="848518" y="3892650"/>
            <a:ext cx="2062163" cy="704850"/>
            <a:chOff x="2514600" y="4648200"/>
            <a:chExt cx="2063407" cy="704850"/>
          </a:xfrm>
        </p:grpSpPr>
        <p:sp>
          <p:nvSpPr>
            <p:cNvPr id="126" name="Oval 106">
              <a:extLst>
                <a:ext uri="{FF2B5EF4-FFF2-40B4-BE49-F238E27FC236}">
                  <a16:creationId xmlns:a16="http://schemas.microsoft.com/office/drawing/2014/main" id="{D123179B-A202-5AF1-F6D9-EEF351E6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457200" cy="457200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127" name="Straight Connector 107">
              <a:extLst>
                <a:ext uri="{FF2B5EF4-FFF2-40B4-BE49-F238E27FC236}">
                  <a16:creationId xmlns:a16="http://schemas.microsoft.com/office/drawing/2014/main" id="{A5781B70-0E67-DAF2-79AC-8284E077CAD4}"/>
                </a:ext>
              </a:extLst>
            </p:cNvPr>
            <p:cNvCxnSpPr>
              <a:cxnSpLocks noChangeShapeType="1"/>
              <a:stCxn id="126" idx="6"/>
            </p:cNvCxnSpPr>
            <p:nvPr/>
          </p:nvCxnSpPr>
          <p:spPr bwMode="auto">
            <a:xfrm>
              <a:off x="2971800" y="5105400"/>
              <a:ext cx="9144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08">
              <a:extLst>
                <a:ext uri="{FF2B5EF4-FFF2-40B4-BE49-F238E27FC236}">
                  <a16:creationId xmlns:a16="http://schemas.microsoft.com/office/drawing/2014/main" id="{2A2518EE-28F6-C3C1-4D45-AEE079386A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1401927">
              <a:off x="3877945" y="4962352"/>
              <a:ext cx="700062" cy="103124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09">
              <a:extLst>
                <a:ext uri="{FF2B5EF4-FFF2-40B4-BE49-F238E27FC236}">
                  <a16:creationId xmlns:a16="http://schemas.microsoft.com/office/drawing/2014/main" id="{C0FF3C26-AFEB-4751-9567-0C80BA59E0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198073" flipV="1">
              <a:off x="3847724" y="4919324"/>
              <a:ext cx="700062" cy="49276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10">
              <a:extLst>
                <a:ext uri="{FF2B5EF4-FFF2-40B4-BE49-F238E27FC236}">
                  <a16:creationId xmlns:a16="http://schemas.microsoft.com/office/drawing/2014/main" id="{1EAD95AB-605A-2BF5-CCB8-6BDD13D39F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5105400"/>
              <a:ext cx="76200" cy="2286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11">
              <a:extLst>
                <a:ext uri="{FF2B5EF4-FFF2-40B4-BE49-F238E27FC236}">
                  <a16:creationId xmlns:a16="http://schemas.microsoft.com/office/drawing/2014/main" id="{BA25AA3E-E119-A09C-687E-FBCF4834FE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5353050"/>
              <a:ext cx="304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12">
              <a:extLst>
                <a:ext uri="{FF2B5EF4-FFF2-40B4-BE49-F238E27FC236}">
                  <a16:creationId xmlns:a16="http://schemas.microsoft.com/office/drawing/2014/main" id="{887B6282-3A07-A8CC-B05A-F9E2F0621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24200" y="4724400"/>
              <a:ext cx="76200" cy="3810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13">
              <a:extLst>
                <a:ext uri="{FF2B5EF4-FFF2-40B4-BE49-F238E27FC236}">
                  <a16:creationId xmlns:a16="http://schemas.microsoft.com/office/drawing/2014/main" id="{749C4B5D-8C79-42ED-84D0-39F29B092C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95600" y="4648200"/>
              <a:ext cx="228600" cy="76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Left Brace 133">
            <a:extLst>
              <a:ext uri="{FF2B5EF4-FFF2-40B4-BE49-F238E27FC236}">
                <a16:creationId xmlns:a16="http://schemas.microsoft.com/office/drawing/2014/main" id="{DF200344-3633-2239-A006-8BEB80E0113D}"/>
              </a:ext>
            </a:extLst>
          </p:cNvPr>
          <p:cNvSpPr>
            <a:spLocks/>
          </p:cNvSpPr>
          <p:nvPr/>
        </p:nvSpPr>
        <p:spPr bwMode="auto">
          <a:xfrm rot="17100000">
            <a:off x="1668899" y="3375159"/>
            <a:ext cx="285750" cy="679450"/>
          </a:xfrm>
          <a:prstGeom prst="leftBrace">
            <a:avLst>
              <a:gd name="adj1" fmla="val 32056"/>
              <a:gd name="adj2" fmla="val 50000"/>
            </a:avLst>
          </a:prstGeom>
          <a:noFill/>
          <a:ln w="793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4" grpId="2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1796</Words>
  <Application>Microsoft Office PowerPoint</Application>
  <PresentationFormat>Custom</PresentationFormat>
  <Paragraphs>183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Doing the Dirty Work</vt:lpstr>
      <vt:lpstr>The Last Week</vt:lpstr>
      <vt:lpstr>John 13</vt:lpstr>
      <vt:lpstr>John 13</vt:lpstr>
      <vt:lpstr>John 13</vt:lpstr>
      <vt:lpstr>Craig Keener, The Gospel of John: A Commentary (Baker, 2003), p. 903</vt:lpstr>
      <vt:lpstr>Carson, D.A. The Gospel According to John. Grand Rapids, MI: Inter-Varsity Press, 1991. 462, footnote 1.</vt:lpstr>
      <vt:lpstr>PowerPoint Presentation</vt:lpstr>
      <vt:lpstr>PowerPoint Presentation</vt:lpstr>
      <vt:lpstr>PowerPoint Presentation</vt:lpstr>
      <vt:lpstr>John 13</vt:lpstr>
      <vt:lpstr>John 13</vt:lpstr>
      <vt:lpstr>Andrew Murray, Humility</vt:lpstr>
      <vt:lpstr>Andrew Murray, Humility</vt:lpstr>
      <vt:lpstr>Andrew Murray, Humility</vt:lpstr>
      <vt:lpstr>John 13</vt:lpstr>
      <vt:lpstr>John 13</vt:lpstr>
      <vt:lpstr>John 13</vt:lpstr>
      <vt:lpstr>John 13</vt:lpstr>
      <vt:lpstr>John 13</vt:lpstr>
      <vt:lpstr>John 13</vt:lpstr>
      <vt:lpstr>John 13</vt:lpstr>
      <vt:lpstr>John 13</vt:lpstr>
      <vt:lpstr>“Serve One Another”</vt:lpstr>
      <vt:lpstr>Rick Warren, The Purpose Driven Life (Zondervan: Grand Rapids, 2002) p. 269-270</vt:lpstr>
      <vt:lpstr>Rick Warren, The Purpose Driven Life (Zondervan: Grand Rapids, 2002) p. 266</vt:lpstr>
      <vt:lpstr>Rick Warren, The Purpose Driven Life (Zondervan: Grand Rapids, 2002) p. 266</vt:lpstr>
      <vt:lpstr>“Serve One Another”</vt:lpstr>
      <vt:lpstr>“Serve One Another”</vt:lpstr>
      <vt:lpstr>“Serve One Another”</vt:lpstr>
      <vt:lpstr>“Serve One Another”</vt:lpstr>
      <vt:lpstr>Rick Warren, The Purpose Driven Life (Zondervan: Grand Rapids, 2002) p. 231-232</vt:lpstr>
      <vt:lpstr>Rick Warren, The Purpose Driven Life (Zondervan: Grand Rapids, 2002) p. 231-232</vt:lpstr>
      <vt:lpstr>Rick Warren, The Purpose Driven Life (Zondervan: Grand Rapids, 2002) p. 231-232</vt:lpstr>
      <vt:lpstr>“Serve One Another”</vt:lpstr>
      <vt:lpstr>“Serve One Another”</vt:lpstr>
      <vt:lpstr>How to “Serve One Another”</vt:lpstr>
      <vt:lpstr>Conclusions</vt:lpstr>
      <vt:lpstr>John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2024-07-01T20:09:04Z</dcterms:modified>
</cp:coreProperties>
</file>