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0"/>
  </p:notesMasterIdLst>
  <p:sldIdLst>
    <p:sldId id="1273" r:id="rId2"/>
    <p:sldId id="7462" r:id="rId3"/>
    <p:sldId id="7464" r:id="rId4"/>
    <p:sldId id="7468" r:id="rId5"/>
    <p:sldId id="7440" r:id="rId6"/>
    <p:sldId id="7465" r:id="rId7"/>
    <p:sldId id="7467" r:id="rId8"/>
    <p:sldId id="7466" r:id="rId9"/>
    <p:sldId id="7469" r:id="rId10"/>
    <p:sldId id="7442" r:id="rId11"/>
    <p:sldId id="7470" r:id="rId12"/>
    <p:sldId id="7471" r:id="rId13"/>
    <p:sldId id="7474" r:id="rId14"/>
    <p:sldId id="7476" r:id="rId15"/>
    <p:sldId id="7477" r:id="rId16"/>
    <p:sldId id="7478" r:id="rId17"/>
    <p:sldId id="7479" r:id="rId18"/>
    <p:sldId id="7480" r:id="rId19"/>
    <p:sldId id="7481" r:id="rId20"/>
    <p:sldId id="7482" r:id="rId21"/>
    <p:sldId id="7483" r:id="rId22"/>
    <p:sldId id="7484" r:id="rId23"/>
    <p:sldId id="7446" r:id="rId24"/>
    <p:sldId id="7447" r:id="rId25"/>
    <p:sldId id="7448" r:id="rId26"/>
    <p:sldId id="7486" r:id="rId27"/>
    <p:sldId id="7449" r:id="rId28"/>
    <p:sldId id="7450" r:id="rId29"/>
    <p:sldId id="7487" r:id="rId30"/>
    <p:sldId id="7451" r:id="rId31"/>
    <p:sldId id="7488" r:id="rId32"/>
    <p:sldId id="7489" r:id="rId33"/>
    <p:sldId id="7452" r:id="rId34"/>
    <p:sldId id="7490" r:id="rId35"/>
    <p:sldId id="7453" r:id="rId36"/>
    <p:sldId id="7492" r:id="rId37"/>
    <p:sldId id="7493" r:id="rId38"/>
    <p:sldId id="7494" r:id="rId39"/>
    <p:sldId id="7495" r:id="rId40"/>
    <p:sldId id="7496" r:id="rId41"/>
    <p:sldId id="7497" r:id="rId42"/>
    <p:sldId id="7498" r:id="rId43"/>
    <p:sldId id="7499" r:id="rId44"/>
    <p:sldId id="7500" r:id="rId45"/>
    <p:sldId id="7501" r:id="rId46"/>
    <p:sldId id="7502" r:id="rId47"/>
    <p:sldId id="7503" r:id="rId48"/>
    <p:sldId id="7504" r:id="rId49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96" y="2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F1AA3-3129-E480-B612-AC943D819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AE0F770-B1E1-4050-70FB-1E980A3D32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9A2C908-09BD-3DAB-CA19-B5EEA8421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11A334F-1802-F50D-8FDF-AE49E874F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1267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C4F87-3087-B2D8-F8AD-0E8C8FF6E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F4E98C7-F4B0-9B5D-27B1-CF1AD8B4BB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D986437-45BF-8297-47B5-51762B503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5C9BCFE-8AF8-C002-7E3F-B4EE189F7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96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D2374-9A47-7C04-B640-7D4DA1E56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4E1BB31-8810-969E-2B84-C9DA0E1805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C7450F4-FB8E-E199-72E2-59CC04418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41B4D0B-805C-3E76-FD74-D59444985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008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C685B-5B5B-FDC3-26CA-F1A6A3B37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43984B3-829B-40AB-7703-400C15D35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C30D9DD-6CA4-46AF-51B4-C87146CF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75A0557-B828-CDB8-4C02-9ABFE2D73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950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7D3F6-C414-6E18-0CDD-4231D257A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E7929CF-0C70-5E45-AF1F-D193B13CAF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53CE738-8A54-6DAB-1C86-B250A2FF0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C1DFF20-0922-D383-7D72-B251F2641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8944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6F376-2B00-306A-8354-B7E84E168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C7CBEF3-EB00-089F-DA50-6CBF2D8B29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8C4988E-56D8-27BB-B83C-7632E918E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6415EEC-F419-45D0-FC59-BD48CEFF2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9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5EAC1-3BC3-A1C7-2B88-489F2ACF0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45D39FF-1908-BB19-A6D4-A1F18AB119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F02A2DD-A72E-DA57-301B-815212D44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085833E-1B08-25A2-84FF-C821A93E6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391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39058-BFF9-63CA-245A-8E797F836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A4D8220-EAFE-FEC5-F42F-93ABDDE5B8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306908E-F3DA-3FCA-0DC5-0219FEA64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B567B21-906C-D46E-D2D5-1C823F51A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008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D7AAC-EB72-FDC3-92AC-A6292C8AB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30C7CE6-C62F-E18C-1643-CF0E0E0A85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67C0A93-FD56-5DD2-6E44-E48DB71BB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3543825-2EDE-73B9-F3FF-C78175AE5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356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10364-35F2-CCF4-3E41-8FB27F0C6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5627EDE-291B-EA78-A77E-B035CF91C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0031B419-DF0C-BF62-E6F9-354D060C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927CC63-8D40-E556-BCDF-17BF38C7D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98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2C5ED-85EB-B403-5830-6791F650D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0A79E35-253C-2479-75BC-754F2FBD85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11022DD-4A07-80A8-36F7-4DE1DE633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6669197-3117-AE0C-7020-4F8B07F98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912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F41D0-8EBC-1748-717B-3768DDCAB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B00F716-5FB5-18ED-7FF8-A1AA098346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9F4BDE5-4AB5-28A0-45A8-93B3FE7B1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4F8FC62-7C89-A16F-164B-FB3AFD846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482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82C72-8F95-E617-1AD5-6A79EEDE3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14D3A15-B5A9-7083-BEDD-8501C1B34B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B24CDE5-9AA0-B9EE-ACDA-43950ED95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F310CB3-11F2-AB1C-C3D9-38EA34218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669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B3CB8-502D-2A8B-D402-8B0D51CD5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213A652-A07D-E6A2-EB0A-448689AB6D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852034C-7526-4207-6237-690C6DF7A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1ABF7B9-0AD9-F462-D675-66F8F806D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6282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0E5D1-6EFC-14DB-F7BC-5325DFCF9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7A676BB-497F-AA0B-2864-E2C5DCAF8A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069164D-766E-6916-99D2-6D29DEA63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B5B072E-E74D-1CF8-E9A0-E65764B97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6042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D4575-545B-0233-0077-173DA76C3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CDC4727-7BB6-B11E-EDAC-3D23C81B07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22A7021-5152-4D41-D856-260D0B58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618CDA8-E18B-9E95-FEE5-1120BF1C5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659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9088D-FA83-0B09-C8E3-FA9BA0E8B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428B6DC-1E4E-F88B-3311-9B77E18F68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1BB322D-1184-CF0F-C25B-5BDC47245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43EE608-7352-5427-938A-96F7DE8B7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356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34E44-2650-D3E2-36E5-344B6D88F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281D5BA-035F-CE73-4132-45EEDFF869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F13E103-2046-5F9C-93FA-1FCE9288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234C1C4-EA66-11A6-0377-F28A2D9C3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502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C7855-FCD8-2105-E80B-31DB58341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91CA746F-3E64-2CFF-A7CA-9DDF2B4BF0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EEF90EB-F64B-16AB-82A4-ACF64BF49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262F69C-3606-ED28-A1A6-D8E2B2625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831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B86F4-1559-16FE-A155-04939EE52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413D80D-B49A-F797-E0E1-09619D1A1E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6106EEE-EAF9-5915-CA80-22A7C9007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CF29746-3878-87F2-A6F0-87B8B0429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889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F761D-D7DC-667C-1D1A-51DA1678F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E70F827-3344-CCD5-21FF-F0299BBDE8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71AC6BB-34C4-ECC8-574F-6351B10D3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1A78B1C-71C6-F5D0-02A5-1D3E44BE4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528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A6F8C-2D7F-198C-6B8A-5C127115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A7E3E99-CE10-403B-66A0-FA940BD361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BA1C668-F329-A772-A6D7-1F41C8637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84C353F-BCC3-96F2-5CB7-EA7B5AEFA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295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86E61-BE34-1CAF-053B-500FD2341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7E992F6-C4E7-65ED-5383-959BE98A1C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62F1082-7310-F1DB-51CB-F2087BDE4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C90EAEC-62C9-D240-231F-6EAD206A1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324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B60C9-6BE8-C523-FD22-CE2D54615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F82B954-7DE4-F57E-874B-C592017115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6330C0C-A23F-E552-1776-95414C536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E9ACB6E-96AE-9904-805A-BDB6EB40C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59752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525D2-5A9C-5E48-E5E5-AB2FF35AA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751A0BC-9329-D925-D57F-292C2DAE96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861D4B9-F743-3671-F8D5-2374B8FC9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3A1BEF7-0CAC-033D-B728-CC2624682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7458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87D26-A279-B95D-CDF7-A51CFF308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5827380-851D-FFEB-08C9-47A1EDFCC4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A5DE126-C792-DF23-2AA2-97F5FF438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604C6B4-85B3-F21F-DACF-026793708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691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2F2B7-11FF-0E1D-74F8-7B4053D62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A8E19FA-82B2-AB73-1305-76B2AEBE65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EC934DB-5545-DB91-66F2-F5D827E89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5A8E481-6BA2-A867-F364-62857EF4D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759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48FDD-2EBB-F684-3679-BB3D89F4B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4404EC2-B886-1212-077B-83BAB345CD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7BE8DAD-719A-6F0A-C3CB-A112A23D6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E367A28-8C3F-A14B-F71B-C16A648D4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0125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D544F-9441-D2ED-FDDE-DA41B4DAA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F6CB74E-05DA-B59C-7399-21D1346A59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375C742-998D-8A3B-50A8-20550CCA0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E072BFD-5A59-17DF-B603-B2ACB04AC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609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5CBFB-FFD9-0D59-F1B1-85CEE3E52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6852435-94CA-4E41-AFA6-CEBF61EE8D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5FBBE69-A253-AA5E-792D-FA486F018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3811DED-8B52-2F22-7D9D-F332DDDB5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908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43CCC-36AF-0E1C-EB98-1864A6A3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23B529E-3993-B956-B34E-879D21940E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0D8DBC6-9E60-B3CA-90C6-C7C9D05C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C956769-A2A0-E127-DA50-24EBC77BB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9739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FFC28-2EB5-063E-6025-FF0CCA8C6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C3603FA-9424-0554-6840-28FAA66B43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74AC339-AA1B-F1BC-2B47-179878F7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A0299E7-0ECA-F929-D558-7640144FB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3606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54938-FAD7-6749-1C44-E1F266AD6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4EBB4C9-5FE1-95D4-F82B-12E8DB4002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5E29B59-7590-FC33-C9C2-A84E121AE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D5D3467-4F96-BD89-EA55-0DCAEDEB1A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8908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4BC80-8BC7-FF70-F5D3-C7A7C56BE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3DDBCCB-8BB5-EA36-EFD3-A84275C6D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7CC5815-1F9D-165C-1D57-B15828E44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D4C7543-C435-932D-91B6-5E2A378CD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8831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8CB56-41E3-A743-2907-A1C168B99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11CB2CD-CF16-5A3B-67DB-F18DF40454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99AB021-4707-8CF5-F9B2-95EDCBD7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31CC474-C679-0DE7-68C6-8A6328CD5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2650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C750B-398D-1E66-C69D-C17839413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96945EC-F696-7F89-8093-DAA9EDADAF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90C2AD0-8C52-4241-D223-BBB9A2A2A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5E071D3-CF1F-956A-7279-6F3D07036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904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F2838-925E-11A7-6B9A-669747A2B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4C5906F-3F67-8F86-B491-2B760BA30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9D4C39D-1510-475A-5A7F-323584659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5151060-AA6B-AC3E-0956-122FB52D4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35518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B211D-0A6D-57D4-7042-7137DBE78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114A890-3C7B-B20F-C473-F293634914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73AB620-98A8-645B-8323-849E4324E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F44E7A0-3DCA-DAEE-B4EB-E6843142C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6547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EC182-5508-5CBB-823D-2821EFB8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A19262C-ECF8-999C-548A-919DCD841D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7E61142-B9C1-E567-6B62-965572864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4AAC14F-C896-EE0E-E96C-8B714519C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2218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8D6F-971C-A3E2-BDBA-E099AB188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4CC32BA-19A4-4A39-40D2-C5B24A2266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8AAB238-97C6-320A-5042-227AE7E79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43E33C9-A90F-844C-7983-15FB7CDFD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55464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2C4F7-B798-03AC-B4CE-6CA5FADB3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861B8D8-6258-EA8F-3846-FC5C43C581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ABE7168-E849-E85A-C7BC-A0E625AA5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6EC5E03-5BFB-FCCD-4C67-8A1CB6C42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7728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5EE39-DC06-B43E-6719-B440AED1C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E64151F-231E-1EF1-78D9-38D987FEF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2C851A45-980E-65D7-AF42-0B0FBE4C1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E9EA80C0-8438-CFCA-2C15-3318FDC5B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11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A6CDB-7285-B31A-00EB-B3134D393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DBCD8ED-6012-7EDC-AD9F-C17739023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67F2E30-7885-14FC-2A5B-7CCE7F79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D90C799-62A4-0A1E-E36E-49B5358F4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023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5BC18-FBBD-4638-1447-E3956A479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C1FC3CE-EE43-4C52-F418-C33302F874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A2ABCC3-1D08-F250-3EBB-E2FA77963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113086D-F084-D1BA-0543-9BB6C7F13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091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B4620-286E-23B5-D8A7-57FD2EBDB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E6CC217-F59F-65FF-4A2F-9AC5513625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4A32551-15F5-381C-F326-4FEB16D64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18FAD77-5CE8-0E87-F182-1C5065BF9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96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DE8A5-95FD-1218-4944-39E725B9F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0AC7C3D-12CE-07F2-D0C5-3431CDB04C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49C1A98-656C-73B7-6B84-9C938FD94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334F5B4-835D-D3EC-52DC-8F8C2C63D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7191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EB6EF-8F93-8A35-4104-5CD83E77F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495AF22-785A-E54C-73B0-358C1664FD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F19046B-6D80-31FC-8B8C-296E479CE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211D63B-10D1-3A31-46D2-95374C9DE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459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Who is Worthy?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Revelation 4-5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24A92-B61C-6821-CA60-358CBDA1B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F14C5B-C81E-E6D3-A028-7D2168DF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02BA7-369A-8C18-D4C8-FB1434FD3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From the throne came </a:t>
            </a:r>
            <a:br>
              <a:rPr lang="en-US" dirty="0"/>
            </a:br>
            <a:r>
              <a:rPr lang="en-US" dirty="0"/>
              <a:t>flashes of </a:t>
            </a:r>
            <a:r>
              <a:rPr lang="en-US" u="sng" dirty="0"/>
              <a:t>lightning</a:t>
            </a:r>
            <a:r>
              <a:rPr lang="en-US" dirty="0"/>
              <a:t> and the rumble of </a:t>
            </a:r>
            <a:r>
              <a:rPr lang="en-US" u="sng" dirty="0"/>
              <a:t>thunder</a:t>
            </a:r>
            <a:r>
              <a:rPr lang="en-US" dirty="0"/>
              <a:t>.</a:t>
            </a:r>
          </a:p>
          <a:p>
            <a:r>
              <a:rPr lang="en-US" dirty="0"/>
              <a:t>And in front of the throne were seven torches with burning flames. This is the sevenfold Spirit of God.</a:t>
            </a:r>
          </a:p>
        </p:txBody>
      </p:sp>
    </p:spTree>
    <p:extLst>
      <p:ext uri="{BB962C8B-B14F-4D97-AF65-F5344CB8AC3E}">
        <p14:creationId xmlns:p14="http://schemas.microsoft.com/office/powerpoint/2010/main" val="1623048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8D57F-E882-EE88-75EF-F126AF545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4A7F40-6A1D-F0C4-6262-45E29FE7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28C1F-6B81-DADB-0CC8-4482C7079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In front of the throne was a shiny sea of glass, sparkling </a:t>
            </a:r>
            <a:r>
              <a:rPr lang="en-US" u="sng" dirty="0"/>
              <a:t>like</a:t>
            </a:r>
            <a:r>
              <a:rPr lang="en-US" dirty="0"/>
              <a:t> crystal. </a:t>
            </a:r>
            <a:r>
              <a:rPr lang="en-US" sz="2000" i="1" dirty="0"/>
              <a:t>(Exodus 24:10)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533125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F8806-EC7D-B24B-42BA-036FF221A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993347-3C8A-B6EF-1ED4-00175A4F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7E6CF-8B4B-B199-7123-F72A76E39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In the center and around the throne were four living beings, each covered with eyes, front and back.</a:t>
            </a:r>
          </a:p>
        </p:txBody>
      </p:sp>
    </p:spTree>
    <p:extLst>
      <p:ext uri="{BB962C8B-B14F-4D97-AF65-F5344CB8AC3E}">
        <p14:creationId xmlns:p14="http://schemas.microsoft.com/office/powerpoint/2010/main" val="66825807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B5B7-9909-D721-8C6D-FE5840FFC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9BB919-8D6D-8D9B-3666-86F85B57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84429C-2163-23AD-B90F-6EE6F8FC4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600200"/>
          </a:xfrm>
          <a:solidFill>
            <a:srgbClr val="000000">
              <a:alpha val="60000"/>
            </a:srgbClr>
          </a:solidFill>
        </p:spPr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The first of these living beings was like a lion; </a:t>
            </a:r>
            <a:br>
              <a:rPr lang="en-US" dirty="0"/>
            </a:br>
            <a:r>
              <a:rPr lang="en-US" dirty="0"/>
              <a:t>the second was like an ox; the third had a human face; and the fourth was like an eagle in flight.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869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E6B40-B5A2-8697-7DF0-B86C7AA8E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43F544-73A5-BAB7-49B5-62B2DDFC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D53E2-EA8C-EE70-2A09-B25A32186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600200"/>
          </a:xfrm>
          <a:solidFill>
            <a:srgbClr val="000000">
              <a:alpha val="60000"/>
            </a:srgbClr>
          </a:solidFill>
        </p:spPr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Each of these living beings had six wings, </a:t>
            </a:r>
            <a:br>
              <a:rPr lang="en-US" dirty="0"/>
            </a:br>
            <a:r>
              <a:rPr lang="en-US" dirty="0"/>
              <a:t>and their wings were covered all over with eyes, inside and out.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BE2320D6-AB3B-F236-CDA5-C80286741C24}"/>
              </a:ext>
            </a:extLst>
          </p:cNvPr>
          <p:cNvSpPr txBox="1">
            <a:spLocks/>
          </p:cNvSpPr>
          <p:nvPr/>
        </p:nvSpPr>
        <p:spPr bwMode="auto">
          <a:xfrm>
            <a:off x="169334" y="1828800"/>
            <a:ext cx="9821333" cy="3771900"/>
          </a:xfrm>
          <a:prstGeom prst="rect">
            <a:avLst/>
          </a:prstGeom>
          <a:solidFill>
            <a:srgbClr val="00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800" i="1" kern="0" dirty="0"/>
              <a:t>(Ezekiel 1:4-10)</a:t>
            </a:r>
            <a:endParaRPr lang="en-US" kern="0" dirty="0"/>
          </a:p>
          <a:p>
            <a:r>
              <a:rPr lang="en-US" kern="0" dirty="0"/>
              <a:t>I saw a great storm coming from the north, driving before it a huge cloud that flashed with lightning and shone with brilliant light. There was fire inside the cloud…</a:t>
            </a:r>
          </a:p>
        </p:txBody>
      </p:sp>
    </p:spTree>
    <p:extLst>
      <p:ext uri="{BB962C8B-B14F-4D97-AF65-F5344CB8AC3E}">
        <p14:creationId xmlns:p14="http://schemas.microsoft.com/office/powerpoint/2010/main" val="39184922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B9473-381D-8E71-99E1-040C056DC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C8750D-3655-E6BF-FD5B-C5100A4F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F174D-FA9E-E5D7-4FC2-48CA7986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600200"/>
          </a:xfrm>
          <a:solidFill>
            <a:srgbClr val="000000">
              <a:alpha val="60000"/>
            </a:srgbClr>
          </a:solidFill>
        </p:spPr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Each of these living beings had six wings, </a:t>
            </a:r>
            <a:br>
              <a:rPr lang="en-US" dirty="0"/>
            </a:br>
            <a:r>
              <a:rPr lang="en-US" dirty="0"/>
              <a:t>and their wings were covered all over with eyes, inside and out.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B0AE2C8-3DD7-A1DA-43DA-E1FA12A8998D}"/>
              </a:ext>
            </a:extLst>
          </p:cNvPr>
          <p:cNvSpPr txBox="1">
            <a:spLocks/>
          </p:cNvSpPr>
          <p:nvPr/>
        </p:nvSpPr>
        <p:spPr bwMode="auto">
          <a:xfrm>
            <a:off x="169334" y="1828799"/>
            <a:ext cx="9821333" cy="3794761"/>
          </a:xfrm>
          <a:prstGeom prst="rect">
            <a:avLst/>
          </a:prstGeom>
          <a:solidFill>
            <a:srgbClr val="00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800" i="1" kern="0" dirty="0"/>
              <a:t>(Ezekiel 1:4-10)</a:t>
            </a:r>
            <a:endParaRPr lang="en-US" kern="0" dirty="0"/>
          </a:p>
          <a:p>
            <a:r>
              <a:rPr lang="en-US" kern="0" dirty="0"/>
              <a:t>From the center of the cloud came four living beings that looked human, except that each had four faces…</a:t>
            </a:r>
          </a:p>
          <a:p>
            <a:r>
              <a:rPr lang="en-US" kern="0" dirty="0"/>
              <a:t>Each had a human face in the front, the face of a lion on the right side, the face of an ox on the left side, and the face of an eagle at the back. </a:t>
            </a:r>
          </a:p>
        </p:txBody>
      </p:sp>
    </p:spTree>
    <p:extLst>
      <p:ext uri="{BB962C8B-B14F-4D97-AF65-F5344CB8AC3E}">
        <p14:creationId xmlns:p14="http://schemas.microsoft.com/office/powerpoint/2010/main" val="30651208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F38D9-9FE8-E8EC-91FE-0855BAEFC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5D05A4-79AE-AEDB-DCC4-0B5A0EEE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31221-02EA-4822-3EA3-74861FAF5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600200"/>
          </a:xfrm>
          <a:solidFill>
            <a:srgbClr val="000000">
              <a:alpha val="60000"/>
            </a:srgbClr>
          </a:solidFill>
        </p:spPr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and day and night they do not cease to say,</a:t>
            </a:r>
            <a:br>
              <a:rPr lang="en-US" dirty="0"/>
            </a:br>
            <a:r>
              <a:rPr lang="en-US" dirty="0"/>
              <a:t>“Holy, holy, holy is the Lord God, the Almighty, Who was and who is and who is to come.”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3547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32509-585A-AC4A-D34A-88FD3932C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92353E-9B4E-C2AF-C0F5-4C0F6476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5D74A9-F2DB-F599-D07F-B3A1F9594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600200"/>
          </a:xfrm>
          <a:solidFill>
            <a:srgbClr val="000000">
              <a:alpha val="60000"/>
            </a:srgbClr>
          </a:solidFill>
        </p:spPr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and day and night </a:t>
            </a:r>
            <a:r>
              <a:rPr lang="en-US" u="sng" dirty="0"/>
              <a:t>they do not cease</a:t>
            </a:r>
            <a:r>
              <a:rPr lang="en-US" dirty="0"/>
              <a:t> to say,</a:t>
            </a:r>
            <a:br>
              <a:rPr lang="en-US" dirty="0"/>
            </a:br>
            <a:r>
              <a:rPr lang="en-US" dirty="0"/>
              <a:t>“Holy, holy, holy is the Lord God, the Almighty, Who was and who is and who is to come.”</a:t>
            </a:r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E9749A67-1B0B-90B5-0E82-9AE28B503A4E}"/>
              </a:ext>
            </a:extLst>
          </p:cNvPr>
          <p:cNvSpPr/>
          <p:nvPr/>
        </p:nvSpPr>
        <p:spPr bwMode="auto">
          <a:xfrm>
            <a:off x="584200" y="3467100"/>
            <a:ext cx="8991600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69804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this be boring?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Concert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Football game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D29FE-00F3-C929-0005-C9F5E5FF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9AA3DB-C38A-213D-C944-3199CDE6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76AC0-6A86-D3FF-FFD1-50E5ACED1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600200"/>
          </a:xfrm>
          <a:solidFill>
            <a:srgbClr val="000000">
              <a:alpha val="60000"/>
            </a:srgbClr>
          </a:solidFill>
        </p:spPr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and day and night </a:t>
            </a:r>
            <a:r>
              <a:rPr lang="en-US" u="sng" dirty="0"/>
              <a:t>they do not cease</a:t>
            </a:r>
            <a:r>
              <a:rPr lang="en-US" dirty="0"/>
              <a:t> to say,</a:t>
            </a:r>
            <a:br>
              <a:rPr lang="en-US" dirty="0"/>
            </a:br>
            <a:r>
              <a:rPr lang="en-US" dirty="0"/>
              <a:t>“Holy, holy, holy is the Lord God, the Almighty, Who was and who is and who is to come.”</a:t>
            </a:r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932DB063-5AE6-1A21-9015-C04DA9354501}"/>
              </a:ext>
            </a:extLst>
          </p:cNvPr>
          <p:cNvSpPr/>
          <p:nvPr/>
        </p:nvSpPr>
        <p:spPr bwMode="auto">
          <a:xfrm>
            <a:off x="584200" y="3467100"/>
            <a:ext cx="8991600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69804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this be boring?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Concert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Football game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Sports coverage</a:t>
            </a:r>
          </a:p>
        </p:txBody>
      </p:sp>
    </p:spTree>
    <p:extLst>
      <p:ext uri="{BB962C8B-B14F-4D97-AF65-F5344CB8AC3E}">
        <p14:creationId xmlns:p14="http://schemas.microsoft.com/office/powerpoint/2010/main" val="86384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16C97-6EC8-3694-4F05-F93AD1716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C4337C-EB40-865A-2954-BCFAF713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6A99B-47DB-2533-3309-F1E7B1EAC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600200"/>
          </a:xfrm>
          <a:solidFill>
            <a:srgbClr val="000000">
              <a:alpha val="60000"/>
            </a:srgbClr>
          </a:solidFill>
        </p:spPr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and day and night </a:t>
            </a:r>
            <a:r>
              <a:rPr lang="en-US" u="sng" dirty="0"/>
              <a:t>they do not cease</a:t>
            </a:r>
            <a:r>
              <a:rPr lang="en-US" dirty="0"/>
              <a:t> to say,</a:t>
            </a:r>
            <a:br>
              <a:rPr lang="en-US" dirty="0"/>
            </a:br>
            <a:r>
              <a:rPr lang="en-US" dirty="0"/>
              <a:t>“Holy, holy, holy is the Lord God, the Almighty, Who was and who is and who is to come.”</a:t>
            </a:r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3F69D047-BA24-9F4C-8BCA-4BA6C39647E1}"/>
              </a:ext>
            </a:extLst>
          </p:cNvPr>
          <p:cNvSpPr/>
          <p:nvPr/>
        </p:nvSpPr>
        <p:spPr bwMode="auto">
          <a:xfrm>
            <a:off x="584200" y="3467100"/>
            <a:ext cx="8991600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69804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this be boring?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Concert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Football game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Sports coverage</a:t>
            </a:r>
          </a:p>
        </p:txBody>
      </p:sp>
    </p:spTree>
    <p:extLst>
      <p:ext uri="{BB962C8B-B14F-4D97-AF65-F5344CB8AC3E}">
        <p14:creationId xmlns:p14="http://schemas.microsoft.com/office/powerpoint/2010/main" val="26546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49623-CCE9-6051-84E0-00A6BC759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6E707C-635C-DAB9-279B-90998DC8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1:19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C602-9E6C-1B44-8F35-1EADF9C9E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things which you have seen, </a:t>
            </a:r>
            <a:r>
              <a:rPr lang="en-US" sz="2000" i="1" dirty="0"/>
              <a:t>(Revelation 1)</a:t>
            </a:r>
            <a:endParaRPr lang="en-US" i="1" dirty="0"/>
          </a:p>
          <a:p>
            <a:r>
              <a:rPr lang="en-US" dirty="0"/>
              <a:t>and the things which are, </a:t>
            </a:r>
            <a:r>
              <a:rPr lang="en-US" sz="2000" i="1" dirty="0"/>
              <a:t>(Revelation 2-3)</a:t>
            </a:r>
            <a:endParaRPr lang="en-US" i="1" dirty="0"/>
          </a:p>
          <a:p>
            <a:r>
              <a:rPr lang="en-US" dirty="0"/>
              <a:t>and the things </a:t>
            </a:r>
            <a:br>
              <a:rPr lang="en-US" dirty="0"/>
            </a:br>
            <a:r>
              <a:rPr lang="en-US" dirty="0"/>
              <a:t>which will take place after these things. </a:t>
            </a:r>
            <a:r>
              <a:rPr lang="en-US" sz="2000" i="1" dirty="0"/>
              <a:t>(Revelation 4-22)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51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5462E-F968-40E7-7522-A3439B8F7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E44895-AC71-8B1C-287E-7D1959F2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DD93E-7B1A-8CDF-91C8-FCFC8938898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day and night they do not cease to say,</a:t>
            </a:r>
            <a:br>
              <a:rPr lang="en-US" dirty="0"/>
            </a:br>
            <a:r>
              <a:rPr lang="en-US" dirty="0"/>
              <a:t>“Holy, holy, holy is the Lord God, the Almighty, Who was and who is and who is to come.”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78FDB-D060-9447-2195-D1A48D9029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His Perfect Character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4BFEE589-366C-BB18-DD6D-C74A712CADF4}"/>
              </a:ext>
            </a:extLst>
          </p:cNvPr>
          <p:cNvSpPr/>
          <p:nvPr/>
        </p:nvSpPr>
        <p:spPr bwMode="auto">
          <a:xfrm>
            <a:off x="584200" y="2171700"/>
            <a:ext cx="8991600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69804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is God worthy to judge?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Morally perfect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powerful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9A4209-0294-E8A0-0BD0-57A86290F18A}"/>
              </a:ext>
            </a:extLst>
          </p:cNvPr>
          <p:cNvCxnSpPr/>
          <p:nvPr/>
        </p:nvCxnSpPr>
        <p:spPr bwMode="auto">
          <a:xfrm>
            <a:off x="784225" y="1133475"/>
            <a:ext cx="2819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59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404A7-877E-F5F4-D1D3-AD4C62D9E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925873-B1F8-6D4E-B6CB-3ED071F4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50167-9235-206B-FE53-9077309AAFC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day and night they do not cease to say,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“Holy, holy, holy is the Lord God, </a:t>
            </a:r>
            <a:r>
              <a:rPr lang="en-US" u="sng" dirty="0"/>
              <a:t>the Almighty</a:t>
            </a:r>
            <a:r>
              <a:rPr lang="en-US" dirty="0"/>
              <a:t>, Who was and who is and who is to come.”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A044-D9C3-55BB-1B23-67332A4F4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His Perfect Character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B7C9CF3-DD5C-2006-8640-0FF060A45317}"/>
              </a:ext>
            </a:extLst>
          </p:cNvPr>
          <p:cNvSpPr/>
          <p:nvPr/>
        </p:nvSpPr>
        <p:spPr bwMode="auto">
          <a:xfrm>
            <a:off x="584200" y="2171700"/>
            <a:ext cx="8991600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69804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is God worthy to judge?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Morally perfect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powerful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Eternal</a:t>
            </a:r>
          </a:p>
        </p:txBody>
      </p:sp>
    </p:spTree>
    <p:extLst>
      <p:ext uri="{BB962C8B-B14F-4D97-AF65-F5344CB8AC3E}">
        <p14:creationId xmlns:p14="http://schemas.microsoft.com/office/powerpoint/2010/main" val="10410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5436D-B937-C095-B855-959148DB5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823806-B182-A59A-E835-7839F892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46A2B-9E20-5A2F-FD72-2D1D1EBC93B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day and night they do not cease to say,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“Holy, holy, holy is the Lord God, the Almighty, </a:t>
            </a:r>
            <a:r>
              <a:rPr lang="en-US" u="sng" dirty="0"/>
              <a:t>Who was and who is and who is to come</a:t>
            </a:r>
            <a:r>
              <a:rPr lang="en-US" dirty="0"/>
              <a:t>.”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48539-3223-A6AC-E75E-66BBD57157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His Perfect Character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5584180-6E05-BF34-AB34-875893472E78}"/>
              </a:ext>
            </a:extLst>
          </p:cNvPr>
          <p:cNvSpPr/>
          <p:nvPr/>
        </p:nvSpPr>
        <p:spPr bwMode="auto">
          <a:xfrm>
            <a:off x="584200" y="2171700"/>
            <a:ext cx="8991600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69804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is God worthy to judge?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Morally perfect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powerful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Eternal</a:t>
            </a:r>
          </a:p>
        </p:txBody>
      </p:sp>
    </p:spTree>
    <p:extLst>
      <p:ext uri="{BB962C8B-B14F-4D97-AF65-F5344CB8AC3E}">
        <p14:creationId xmlns:p14="http://schemas.microsoft.com/office/powerpoint/2010/main" val="379722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96013-F8DB-562B-FF29-3B9A7FFB3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27CDE4-F2E9-B665-FB67-0490A039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A5E52-FD22-9C96-3D63-B5D3AECA3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</a:t>
            </a:r>
            <a:r>
              <a:rPr lang="en-US" dirty="0"/>
              <a:t> Whenever the living beings give glory and honor and thanks to the one sitting on the throne </a:t>
            </a:r>
            <a:br>
              <a:rPr lang="en-US" dirty="0"/>
            </a:br>
            <a:r>
              <a:rPr lang="en-US" dirty="0"/>
              <a:t>(the one who lives forever and ever),</a:t>
            </a:r>
          </a:p>
          <a:p>
            <a:r>
              <a:rPr lang="en-US" baseline="30000" dirty="0"/>
              <a:t>10 </a:t>
            </a:r>
            <a:r>
              <a:rPr lang="en-US" dirty="0"/>
              <a:t>the twenty-four elders fall down and </a:t>
            </a:r>
            <a:br>
              <a:rPr lang="en-US" dirty="0"/>
            </a:br>
            <a:r>
              <a:rPr lang="en-US" dirty="0"/>
              <a:t>worship the one sitting on the throne </a:t>
            </a:r>
            <a:br>
              <a:rPr lang="en-US" dirty="0"/>
            </a:br>
            <a:r>
              <a:rPr lang="en-US" dirty="0"/>
              <a:t>(the one who lives forever and ever).</a:t>
            </a:r>
          </a:p>
        </p:txBody>
      </p:sp>
    </p:spTree>
    <p:extLst>
      <p:ext uri="{BB962C8B-B14F-4D97-AF65-F5344CB8AC3E}">
        <p14:creationId xmlns:p14="http://schemas.microsoft.com/office/powerpoint/2010/main" val="41903046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B6399-DB8C-4799-DC3B-065732621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506556-8890-F8D9-0D8B-7AFFE184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C5924-58AF-3E12-6354-519173371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And they lay their crowns before the throne and say,</a:t>
            </a:r>
          </a:p>
          <a:p>
            <a:r>
              <a:rPr lang="en-US" baseline="30000" dirty="0"/>
              <a:t>11 </a:t>
            </a:r>
            <a:r>
              <a:rPr lang="en-US" dirty="0"/>
              <a:t>“You are worthy, O Lord our God, </a:t>
            </a:r>
            <a:br>
              <a:rPr lang="en-US" dirty="0"/>
            </a:br>
            <a:r>
              <a:rPr lang="en-US" dirty="0"/>
              <a:t>to receive glory and honor and power.</a:t>
            </a:r>
          </a:p>
          <a:p>
            <a:r>
              <a:rPr lang="en-US" dirty="0"/>
              <a:t>For </a:t>
            </a:r>
            <a:r>
              <a:rPr lang="en-US" u="sng" dirty="0"/>
              <a:t>you created</a:t>
            </a:r>
            <a:r>
              <a:rPr lang="en-US" dirty="0"/>
              <a:t> all things, and they exist </a:t>
            </a:r>
            <a:br>
              <a:rPr lang="en-US" dirty="0"/>
            </a:br>
            <a:r>
              <a:rPr lang="en-US" dirty="0"/>
              <a:t>because </a:t>
            </a:r>
            <a:r>
              <a:rPr lang="en-US" u="sng" dirty="0"/>
              <a:t>you created</a:t>
            </a:r>
            <a:r>
              <a:rPr lang="en-US" dirty="0"/>
              <a:t> what you pleased.”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58B818-A713-3E12-9835-1FB162671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Because He is The Creator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EB41D58-FC8B-B47A-8873-BE7A9A9E0A0F}"/>
              </a:ext>
            </a:extLst>
          </p:cNvPr>
          <p:cNvSpPr/>
          <p:nvPr/>
        </p:nvSpPr>
        <p:spPr bwMode="auto">
          <a:xfrm>
            <a:off x="3666065" y="3716784"/>
            <a:ext cx="6324600" cy="1366528"/>
          </a:xfrm>
          <a:prstGeom prst="roundRect">
            <a:avLst>
              <a:gd name="adj" fmla="val 0"/>
            </a:avLst>
          </a:prstGeom>
          <a:solidFill>
            <a:srgbClr val="000000">
              <a:alpha val="69804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creator has the right to do what he wants with his creation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(potter; author)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813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91C42-EB6B-6306-5BD6-FFA6072E7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DCA180-A792-A6F9-BDE0-8F601C8F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C9EDC-42EA-3CCC-EBF8-35AE0D28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I saw a scroll in the right hand of the one who was sitting on the throne.</a:t>
            </a:r>
          </a:p>
          <a:p>
            <a:r>
              <a:rPr lang="en-US" dirty="0"/>
              <a:t>There was writing on the inside and the outside of the scroll, and it was sealed with seven </a:t>
            </a:r>
            <a:r>
              <a:rPr lang="en-US" u="sng" dirty="0"/>
              <a:t>seals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73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90F36-74DA-5476-7B42-22E185A4C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1C4D2-27A2-00C2-7733-43BA744D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CADC0-9C66-0200-0B1C-A21CE1B2D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I saw a scroll in the right hand of the one who was sitting on the throne.</a:t>
            </a:r>
          </a:p>
          <a:p>
            <a:r>
              <a:rPr lang="en-US" dirty="0"/>
              <a:t>There was writing on the inside and the outside of the scroll, and it was sealed with seven </a:t>
            </a:r>
            <a:r>
              <a:rPr lang="en-US" u="sng" dirty="0"/>
              <a:t>seals</a:t>
            </a:r>
            <a:r>
              <a:rPr lang="en-US" dirty="0"/>
              <a:t>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89AAD5-A97A-1622-5E4A-8F3E29CA8B62}"/>
              </a:ext>
            </a:extLst>
          </p:cNvPr>
          <p:cNvSpPr/>
          <p:nvPr/>
        </p:nvSpPr>
        <p:spPr bwMode="auto">
          <a:xfrm>
            <a:off x="4131734" y="2400300"/>
            <a:ext cx="5943600" cy="1089529"/>
          </a:xfrm>
          <a:prstGeom prst="roundRect">
            <a:avLst>
              <a:gd name="adj" fmla="val 0"/>
            </a:avLst>
          </a:prstGeom>
          <a:solidFill>
            <a:srgbClr val="000000">
              <a:alpha val="69804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title deed to the world and the final chapter in history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937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88A7B-29AA-2D5B-FB00-B6084F376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AAD219-2072-8893-372E-A2446B30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658A5-277E-0A61-7569-7FE4606AA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And I saw a strong angel, </a:t>
            </a:r>
            <a:br>
              <a:rPr lang="en-US" dirty="0"/>
            </a:br>
            <a:r>
              <a:rPr lang="en-US" dirty="0"/>
              <a:t>who shouted with a loud voice: </a:t>
            </a:r>
          </a:p>
          <a:p>
            <a:r>
              <a:rPr lang="en-US" dirty="0"/>
              <a:t>“</a:t>
            </a:r>
            <a:r>
              <a:rPr lang="en-US" u="sng" dirty="0"/>
              <a:t>Who is worthy</a:t>
            </a:r>
            <a:r>
              <a:rPr lang="en-US" dirty="0"/>
              <a:t> to break the seals on this scroll </a:t>
            </a:r>
            <a:br>
              <a:rPr lang="en-US" dirty="0"/>
            </a:br>
            <a:r>
              <a:rPr lang="en-US" dirty="0"/>
              <a:t>and open it?”</a:t>
            </a:r>
          </a:p>
        </p:txBody>
      </p:sp>
    </p:spTree>
    <p:extLst>
      <p:ext uri="{BB962C8B-B14F-4D97-AF65-F5344CB8AC3E}">
        <p14:creationId xmlns:p14="http://schemas.microsoft.com/office/powerpoint/2010/main" val="9745170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D8C15-EDBB-F59D-4C03-613979F46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FEB643-C64D-03BB-D697-07525862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1EF56-6626-F95E-F9A4-07095324E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But no one in heaven or on earth or under the earth was able to open the scroll and read it.</a:t>
            </a:r>
          </a:p>
          <a:p>
            <a:r>
              <a:rPr lang="en-US" baseline="30000" dirty="0"/>
              <a:t>4 </a:t>
            </a:r>
            <a:r>
              <a:rPr lang="en-US" dirty="0"/>
              <a:t>Then I began to weep bitterly because no one was found worthy to open the scroll and read it.</a:t>
            </a:r>
          </a:p>
        </p:txBody>
      </p:sp>
    </p:spTree>
    <p:extLst>
      <p:ext uri="{BB962C8B-B14F-4D97-AF65-F5344CB8AC3E}">
        <p14:creationId xmlns:p14="http://schemas.microsoft.com/office/powerpoint/2010/main" val="7082957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2CA39-30AB-856A-A319-99DB95709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421DE6-72EE-90B8-3901-5783642C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EB939-D1E2-ECC1-80B7-343FD0B75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But no one in heaven or on earth or under the earth was able to open the scroll and read it.</a:t>
            </a:r>
          </a:p>
          <a:p>
            <a:r>
              <a:rPr lang="en-US" baseline="30000" dirty="0"/>
              <a:t>4 </a:t>
            </a:r>
            <a:r>
              <a:rPr lang="en-US" dirty="0"/>
              <a:t>Then I began to weep bitterly because no one was found worthy to open the scroll and read it.</a:t>
            </a:r>
          </a:p>
          <a:p>
            <a:r>
              <a:rPr lang="en-US" baseline="30000" dirty="0"/>
              <a:t>5 </a:t>
            </a:r>
            <a:r>
              <a:rPr lang="en-US" dirty="0"/>
              <a:t>But one of the twenty-four </a:t>
            </a:r>
            <a:br>
              <a:rPr lang="en-US" dirty="0"/>
            </a:br>
            <a:r>
              <a:rPr lang="en-US" dirty="0"/>
              <a:t>elders said to me, </a:t>
            </a:r>
            <a:br>
              <a:rPr lang="en-US" dirty="0"/>
            </a:br>
            <a:r>
              <a:rPr lang="en-US" dirty="0"/>
              <a:t>“Stop weeping! </a:t>
            </a:r>
          </a:p>
        </p:txBody>
      </p:sp>
    </p:spTree>
    <p:extLst>
      <p:ext uri="{BB962C8B-B14F-4D97-AF65-F5344CB8AC3E}">
        <p14:creationId xmlns:p14="http://schemas.microsoft.com/office/powerpoint/2010/main" val="29520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981B2-4537-1A27-F937-7072756E1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304036-D0CA-948D-ED62-6C0D5A9A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1:19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D7626-FC27-A346-7414-968A7A53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the things which you have seen,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(Revelation 1)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things which are,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(Revelation 2-3)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/>
              <a:t>and the things </a:t>
            </a:r>
            <a:br>
              <a:rPr lang="en-US" dirty="0"/>
            </a:br>
            <a:r>
              <a:rPr lang="en-US" dirty="0"/>
              <a:t>which will take place after these things. </a:t>
            </a:r>
            <a:r>
              <a:rPr lang="en-US" sz="2000" i="1" dirty="0"/>
              <a:t>(Revelation 4-22)</a:t>
            </a:r>
            <a:endParaRPr lang="en-US" i="1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3F509448-6C84-F5B6-61D5-17F421EBA4DB}"/>
              </a:ext>
            </a:extLst>
          </p:cNvPr>
          <p:cNvSpPr/>
          <p:nvPr/>
        </p:nvSpPr>
        <p:spPr bwMode="auto">
          <a:xfrm>
            <a:off x="279400" y="3086100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“Great Tribulation” and  God’s judgment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is God and what gives him the right to judge?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chapters show us a vision of God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“Who is Worthy?”</a:t>
            </a:r>
          </a:p>
        </p:txBody>
      </p:sp>
    </p:spTree>
    <p:extLst>
      <p:ext uri="{BB962C8B-B14F-4D97-AF65-F5344CB8AC3E}">
        <p14:creationId xmlns:p14="http://schemas.microsoft.com/office/powerpoint/2010/main" val="3597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04657-EA39-112D-FED6-551BB0619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988C7E-E8ED-8EFA-0426-622761F9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A0929-5720-1EC6-FFD4-C1F307420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Look, the Lion of the tribe of Judah, </a:t>
            </a:r>
            <a:br>
              <a:rPr lang="en-US" dirty="0"/>
            </a:br>
            <a:r>
              <a:rPr lang="en-US" dirty="0"/>
              <a:t>the Root of David, has won the victory. </a:t>
            </a:r>
          </a:p>
          <a:p>
            <a:r>
              <a:rPr lang="en-US" dirty="0"/>
              <a:t>He is worthy to open the scroll and its seven seals.”</a:t>
            </a:r>
          </a:p>
        </p:txBody>
      </p:sp>
    </p:spTree>
    <p:extLst>
      <p:ext uri="{BB962C8B-B14F-4D97-AF65-F5344CB8AC3E}">
        <p14:creationId xmlns:p14="http://schemas.microsoft.com/office/powerpoint/2010/main" val="1834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7EA05-DB0A-A528-A623-DBD9A5E74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0AFF64-4049-2463-9155-9FADB483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A7865-D982-7E88-2526-FA8B9E8E5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7730066" cy="1219200"/>
          </a:xfrm>
          <a:solidFill>
            <a:srgbClr val="000000">
              <a:alpha val="69804"/>
            </a:srgbClr>
          </a:solidFill>
        </p:spPr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Look, the Lion of the tribe of Judah,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Root of David</a:t>
            </a:r>
            <a:r>
              <a:rPr lang="en-US" dirty="0"/>
              <a:t>, has won the victory.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903ACB0-F3D5-AC8A-82EC-474D4EBED077}"/>
              </a:ext>
            </a:extLst>
          </p:cNvPr>
          <p:cNvSpPr txBox="1">
            <a:spLocks/>
          </p:cNvSpPr>
          <p:nvPr/>
        </p:nvSpPr>
        <p:spPr bwMode="auto">
          <a:xfrm>
            <a:off x="191561" y="2019300"/>
            <a:ext cx="4888440" cy="3581400"/>
          </a:xfrm>
          <a:prstGeom prst="rect">
            <a:avLst/>
          </a:prstGeom>
          <a:solidFill>
            <a:srgbClr val="000000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In that day the Root of Jesse will stand as a banner for the peoples; the nations will rally to him, and his resting place will be glorious. </a:t>
            </a:r>
            <a:r>
              <a:rPr lang="en-US" sz="2000" i="1" kern="0" dirty="0"/>
              <a:t>(Isaiah 11:10)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16040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43E03-10D3-68C1-0F53-C34B52A61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F57436-123C-E26C-D385-2336E38C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D1639-8BCE-3172-D6F7-0D511B509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7730066" cy="1219200"/>
          </a:xfrm>
          <a:solidFill>
            <a:srgbClr val="000000">
              <a:alpha val="69804"/>
            </a:srgbClr>
          </a:solidFill>
        </p:spPr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Look, </a:t>
            </a:r>
            <a:r>
              <a:rPr lang="en-US" u="sng" dirty="0"/>
              <a:t>the Lion</a:t>
            </a:r>
            <a:r>
              <a:rPr lang="en-US" dirty="0"/>
              <a:t> of the tribe of Judah, </a:t>
            </a:r>
            <a:br>
              <a:rPr lang="en-US" dirty="0"/>
            </a:br>
            <a:r>
              <a:rPr lang="en-US" dirty="0"/>
              <a:t>the Root of David, has won the victory.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588B2F1-6D50-6DD3-6970-E13331E02DB8}"/>
              </a:ext>
            </a:extLst>
          </p:cNvPr>
          <p:cNvSpPr txBox="1">
            <a:spLocks/>
          </p:cNvSpPr>
          <p:nvPr/>
        </p:nvSpPr>
        <p:spPr bwMode="auto">
          <a:xfrm>
            <a:off x="4831294" y="1438275"/>
            <a:ext cx="5215465" cy="3754530"/>
          </a:xfrm>
          <a:prstGeom prst="rect">
            <a:avLst/>
          </a:prstGeom>
          <a:solidFill>
            <a:srgbClr val="000000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Judah, my son, is a young lion… The scepter will not depart from Judah… until the coming of the one to whom it belongs, the one whom all nations will honor. </a:t>
            </a:r>
            <a:r>
              <a:rPr lang="en-US" sz="1600" i="1" kern="0" dirty="0"/>
              <a:t>(Genesis 49:9-10)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28913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60DA4-0C13-42FA-ABE1-89C669676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9D8324-D0F5-024A-3432-3E8EECA1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86275-252C-CCC1-A4CE-5C1DA6F6E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Then I saw a Lamb that looked as if it had been slaughtered,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31D13A07-DD6F-B21F-108B-4559FF833905}"/>
              </a:ext>
            </a:extLst>
          </p:cNvPr>
          <p:cNvSpPr/>
          <p:nvPr/>
        </p:nvSpPr>
        <p:spPr bwMode="auto">
          <a:xfrm>
            <a:off x="5156199" y="3320951"/>
            <a:ext cx="4919133" cy="2308324"/>
          </a:xfrm>
          <a:prstGeom prst="roundRect">
            <a:avLst>
              <a:gd name="adj" fmla="val 0"/>
            </a:avLst>
          </a:prstGeom>
          <a:solidFill>
            <a:srgbClr val="000000">
              <a:alpha val="69804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was led like a lamb to the slaughter… He was pierced for our rebellion, crushed for our sins.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(Isaiah 53:5-7; cf. Exodus 12; 2 Corinthians 5:7)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82F37-4161-5E68-949C-D26AA2FB3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4D0394-390E-5042-5FFA-786A94B3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9DFAE-AA4E-F31D-FFBA-DCED52B79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Then I saw a Lamb that looked as if it had been slaughtered,</a:t>
            </a:r>
          </a:p>
          <a:p>
            <a:r>
              <a:rPr lang="en-US" dirty="0"/>
              <a:t>but it was now standing between the throne and the four living beings and among the twenty-four elders.</a:t>
            </a:r>
          </a:p>
          <a:p>
            <a:r>
              <a:rPr lang="en-US" dirty="0"/>
              <a:t>He had seven horns and seven eyes, </a:t>
            </a:r>
            <a:br>
              <a:rPr lang="en-US" dirty="0"/>
            </a:br>
            <a:r>
              <a:rPr lang="en-US" dirty="0"/>
              <a:t>which represent the sevenfold Spirit of God </a:t>
            </a:r>
            <a:br>
              <a:rPr lang="en-US" dirty="0"/>
            </a:br>
            <a:r>
              <a:rPr lang="en-US" dirty="0"/>
              <a:t>that is sent out into every part of the earth.</a:t>
            </a:r>
          </a:p>
        </p:txBody>
      </p:sp>
    </p:spTree>
    <p:extLst>
      <p:ext uri="{BB962C8B-B14F-4D97-AF65-F5344CB8AC3E}">
        <p14:creationId xmlns:p14="http://schemas.microsoft.com/office/powerpoint/2010/main" val="29859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8FDC0-9809-8314-0417-10D61EB8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9E7469-1889-0DE0-8245-9307D3AF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44C89-D4E3-67EF-D577-69F0520EA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He stepped forward and took the scroll from the right hand of the one sitting on the throne.</a:t>
            </a:r>
          </a:p>
        </p:txBody>
      </p:sp>
    </p:spTree>
    <p:extLst>
      <p:ext uri="{BB962C8B-B14F-4D97-AF65-F5344CB8AC3E}">
        <p14:creationId xmlns:p14="http://schemas.microsoft.com/office/powerpoint/2010/main" val="452112657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568CB-C288-63A5-37D3-B85CDBBDF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48828E-448C-96F4-C38D-ABBE075E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3022-CB19-8C9A-72D6-E191A1B0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828800"/>
          </a:xfrm>
          <a:solidFill>
            <a:schemeClr val="tx2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And when he took the scroll, the four living beings and the twenty-four elders fell down before the Lamb.</a:t>
            </a:r>
          </a:p>
        </p:txBody>
      </p:sp>
    </p:spTree>
    <p:extLst>
      <p:ext uri="{BB962C8B-B14F-4D97-AF65-F5344CB8AC3E}">
        <p14:creationId xmlns:p14="http://schemas.microsoft.com/office/powerpoint/2010/main" val="1356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EC499-2456-B4E3-ED1D-F8A1F24E9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47AD2D-9357-A884-BD9D-CD997E1C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F5736-F42F-6D38-6FEE-12B126436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828800"/>
          </a:xfrm>
          <a:solidFill>
            <a:schemeClr val="tx2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Each one had a harp, </a:t>
            </a:r>
            <a:br>
              <a:rPr lang="en-US" dirty="0"/>
            </a:br>
            <a:r>
              <a:rPr lang="en-US" dirty="0"/>
              <a:t>and they held gold bowls filled with incense, </a:t>
            </a:r>
            <a:br>
              <a:rPr lang="en-US" dirty="0"/>
            </a:br>
            <a:r>
              <a:rPr lang="en-US" dirty="0"/>
              <a:t>which are the prayers of God’s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29725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C6987-9B18-E590-4A23-83885F90A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F49FF1-0A03-FB18-E3AC-AB6E3E98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E983F-2125-0CBD-25A9-30CF0AD9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828800"/>
          </a:xfrm>
          <a:solidFill>
            <a:schemeClr val="tx2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And they sang a new song with these words:</a:t>
            </a:r>
          </a:p>
          <a:p>
            <a:r>
              <a:rPr lang="en-US" dirty="0"/>
              <a:t>You are worthy to take the scroll and break its seals and open it. </a:t>
            </a:r>
          </a:p>
        </p:txBody>
      </p:sp>
    </p:spTree>
    <p:extLst>
      <p:ext uri="{BB962C8B-B14F-4D97-AF65-F5344CB8AC3E}">
        <p14:creationId xmlns:p14="http://schemas.microsoft.com/office/powerpoint/2010/main" val="26536364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E5397-7068-7CAF-D5C4-C2F940578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18F86B-233A-774E-8D0C-CD29CCB4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6143E-7E3A-997A-BE0A-B27724DF7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828800"/>
          </a:xfrm>
          <a:solidFill>
            <a:schemeClr val="tx2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For you were slaughtered, and </a:t>
            </a:r>
            <a:br>
              <a:rPr lang="en-US" dirty="0"/>
            </a:br>
            <a:r>
              <a:rPr lang="en-US" dirty="0"/>
              <a:t>your blood has </a:t>
            </a:r>
            <a:r>
              <a:rPr lang="en-US" u="sng" dirty="0"/>
              <a:t>ransomed people</a:t>
            </a:r>
            <a:r>
              <a:rPr lang="en-US" dirty="0"/>
              <a:t> for God from every tribe and language and people and nation. 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C07059-96E3-33A1-026C-9170A88D49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Because He is Our Savior</a:t>
            </a:r>
          </a:p>
        </p:txBody>
      </p:sp>
    </p:spTree>
    <p:extLst>
      <p:ext uri="{BB962C8B-B14F-4D97-AF65-F5344CB8AC3E}">
        <p14:creationId xmlns:p14="http://schemas.microsoft.com/office/powerpoint/2010/main" val="3959330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B7441-9202-B4FC-73E6-07A471997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2AB173-CCD9-BBB0-917B-CE6A465E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12A67-F171-AE36-ED1B-FF05630E1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5825066" cy="4838700"/>
          </a:xfrm>
        </p:spPr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as I looked, I saw a door standing open in heaven, </a:t>
            </a:r>
          </a:p>
          <a:p>
            <a:r>
              <a:rPr lang="en-US" dirty="0"/>
              <a:t>and the same voice I had heard before spoke to me like a trumpet blast.</a:t>
            </a:r>
          </a:p>
          <a:p>
            <a:r>
              <a:rPr lang="en-US" dirty="0"/>
              <a:t>The voice said, </a:t>
            </a:r>
            <a:br>
              <a:rPr lang="en-US" dirty="0"/>
            </a:br>
            <a:r>
              <a:rPr lang="en-US" dirty="0"/>
              <a:t>“Come up here, </a:t>
            </a:r>
            <a:br>
              <a:rPr lang="en-US" dirty="0"/>
            </a:br>
            <a:r>
              <a:rPr lang="en-US" dirty="0"/>
              <a:t>and I will show you what must happen after this.”</a:t>
            </a:r>
          </a:p>
        </p:txBody>
      </p:sp>
    </p:spTree>
    <p:extLst>
      <p:ext uri="{BB962C8B-B14F-4D97-AF65-F5344CB8AC3E}">
        <p14:creationId xmlns:p14="http://schemas.microsoft.com/office/powerpoint/2010/main" val="42252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215B2-4BA7-00CE-6A4D-24A233246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DBE0C5-AF47-0490-6565-65BC7F7D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6B777-BF66-CEB7-B629-FB278F07F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828800"/>
          </a:xfrm>
          <a:solidFill>
            <a:schemeClr val="tx2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And you have caused them to become a Kingdom of priests for our God. And they will reign on the earth.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DCC1D-7103-0159-DDB6-32058A812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Because He is Our Savior</a:t>
            </a:r>
          </a:p>
        </p:txBody>
      </p:sp>
    </p:spTree>
    <p:extLst>
      <p:ext uri="{BB962C8B-B14F-4D97-AF65-F5344CB8AC3E}">
        <p14:creationId xmlns:p14="http://schemas.microsoft.com/office/powerpoint/2010/main" val="663378283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D61E9-C0F2-4A09-1B2F-6886ED30A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7A4F2E-3600-FD1C-D316-FABA7ED1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3104C-EFAF-43AC-A656-374EB6F9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828800"/>
          </a:xfrm>
          <a:solidFill>
            <a:schemeClr val="tx2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Then I looked again,</a:t>
            </a:r>
          </a:p>
          <a:p>
            <a:r>
              <a:rPr lang="en-US" dirty="0"/>
              <a:t>and I heard the voice of many angels around the throne and the living creatures and the elders;</a:t>
            </a:r>
          </a:p>
        </p:txBody>
      </p:sp>
    </p:spTree>
    <p:extLst>
      <p:ext uri="{BB962C8B-B14F-4D97-AF65-F5344CB8AC3E}">
        <p14:creationId xmlns:p14="http://schemas.microsoft.com/office/powerpoint/2010/main" val="27382451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18AEA-6537-23D6-70D7-89C9BC9ED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B20FB-6352-DEA2-71E3-4465ACAB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35885-A943-8D92-AE72-2675BD5E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828800"/>
          </a:xfrm>
          <a:solidFill>
            <a:schemeClr val="tx2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and the number of them was </a:t>
            </a:r>
            <a:br>
              <a:rPr lang="en-US" dirty="0"/>
            </a:br>
            <a:r>
              <a:rPr lang="en-US" u="sng" dirty="0"/>
              <a:t>myriads of myriads</a:t>
            </a:r>
            <a:r>
              <a:rPr lang="en-US" dirty="0"/>
              <a:t>, and thousands of thousands</a:t>
            </a:r>
          </a:p>
          <a:p>
            <a:r>
              <a:rPr lang="en-US" baseline="30000" dirty="0"/>
              <a:t>12 </a:t>
            </a:r>
            <a:r>
              <a:rPr lang="en-US" dirty="0"/>
              <a:t>And they sang in a mighty chorus: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181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14F6C-EE1E-2445-1777-A1704B39A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43403C-D5C6-B944-7C46-DA5EA30F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81360-2FB1-CA60-5E57-7C3DDC9F2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828800"/>
          </a:xfrm>
          <a:solidFill>
            <a:schemeClr val="tx2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“Worthy is the Lamb who was slaughtered— </a:t>
            </a:r>
            <a:br>
              <a:rPr lang="en-US" dirty="0"/>
            </a:br>
            <a:r>
              <a:rPr lang="en-US" dirty="0"/>
              <a:t>to receive power and riches and wisdom </a:t>
            </a:r>
            <a:br>
              <a:rPr lang="en-US" dirty="0"/>
            </a:br>
            <a:r>
              <a:rPr lang="en-US" dirty="0"/>
              <a:t>and strength and honor and glory and blessing.”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8893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C445-72AB-934D-B01E-34AA04A81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1F94E4-CFCC-B828-42A2-E0EBF7FB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B2D64-8B55-AAE4-3734-7E787545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828800"/>
          </a:xfrm>
          <a:solidFill>
            <a:schemeClr val="tx2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And then I heard every creature in heaven </a:t>
            </a:r>
            <a:br>
              <a:rPr lang="en-US" dirty="0"/>
            </a:br>
            <a:r>
              <a:rPr lang="en-US" dirty="0"/>
              <a:t>and on earth and under the earth and in the sea.</a:t>
            </a:r>
          </a:p>
        </p:txBody>
      </p:sp>
    </p:spTree>
    <p:extLst>
      <p:ext uri="{BB962C8B-B14F-4D97-AF65-F5344CB8AC3E}">
        <p14:creationId xmlns:p14="http://schemas.microsoft.com/office/powerpoint/2010/main" val="3948427867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E58E3-2EAC-8FBF-33F5-DFF07F156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01EF4F-A7E6-42E8-CB75-18F05DCD9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48283-5C2F-1A35-78FF-AA58AFDD8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828800"/>
          </a:xfrm>
          <a:solidFill>
            <a:schemeClr val="tx2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They sang “Blessing and honor and glory and power belong to the one sitting on the throne </a:t>
            </a:r>
            <a:br>
              <a:rPr lang="en-US" dirty="0"/>
            </a:br>
            <a:r>
              <a:rPr lang="en-US" dirty="0"/>
              <a:t>and to the Lamb forever and ever.”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11137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E1274-79A2-2A6A-1C13-D88D69B74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472015-51E9-1AF8-135A-8595ED70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B1836-6B06-979E-D606-997293BF5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828800"/>
          </a:xfrm>
          <a:solidFill>
            <a:schemeClr val="tx2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And the four living beings said, “Amen!”</a:t>
            </a:r>
          </a:p>
          <a:p>
            <a:r>
              <a:rPr lang="en-US" dirty="0"/>
              <a:t>And the twenty-four elders fell down and worshiped the Lamb.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441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ED2FF-671A-BDDB-4025-3EE4651C5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3F3335-3DDC-3DD1-BD7B-3D42E1BB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42D58-6AE5-AFF3-3DBB-6EC746A50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1828800"/>
          </a:xfrm>
          <a:solidFill>
            <a:schemeClr val="tx2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And the four living beings said, “Amen!”</a:t>
            </a:r>
          </a:p>
          <a:p>
            <a:r>
              <a:rPr lang="en-US" dirty="0"/>
              <a:t>And the twenty-four elders fell down and worshiped the Lamb.</a:t>
            </a:r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CC377FB-CC30-8F7F-2EAA-96791B9A48DB}"/>
              </a:ext>
            </a:extLst>
          </p:cNvPr>
          <p:cNvSpPr/>
          <p:nvPr/>
        </p:nvSpPr>
        <p:spPr bwMode="auto">
          <a:xfrm>
            <a:off x="2279648" y="2018181"/>
            <a:ext cx="5600701" cy="3582519"/>
          </a:xfrm>
          <a:prstGeom prst="roundRect">
            <a:avLst>
              <a:gd name="adj" fmla="val 0"/>
            </a:avLst>
          </a:prstGeom>
          <a:solidFill>
            <a:srgbClr val="000000">
              <a:alpha val="69804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Truly, God is worthy to judge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was here first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is the creator of all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is all powerful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is morally good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is our Savior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he will put an end to evil</a:t>
            </a:r>
          </a:p>
        </p:txBody>
      </p:sp>
    </p:spTree>
    <p:extLst>
      <p:ext uri="{BB962C8B-B14F-4D97-AF65-F5344CB8AC3E}">
        <p14:creationId xmlns:p14="http://schemas.microsoft.com/office/powerpoint/2010/main" val="32041922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72BD6-087C-2571-666E-2AF194100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>
            <a:extLst>
              <a:ext uri="{FF2B5EF4-FFF2-40B4-BE49-F238E27FC236}">
                <a16:creationId xmlns:a16="http://schemas.microsoft.com/office/drawing/2014/main" id="{1028ED73-BAD6-1899-84D7-110484976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>
            <a:extLst>
              <a:ext uri="{FF2B5EF4-FFF2-40B4-BE49-F238E27FC236}">
                <a16:creationId xmlns:a16="http://schemas.microsoft.com/office/drawing/2014/main" id="{A7AA6C51-7DBC-F036-6375-BB38D1DC2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" y="221202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Who is Worthy?</a:t>
            </a:r>
            <a:br>
              <a:rPr lang="en-US" dirty="0">
                <a:ea typeface="ＭＳ Ｐゴシック" pitchFamily="34" charset="-128"/>
              </a:rPr>
            </a:br>
            <a:r>
              <a:rPr lang="en-US" sz="1800" i="1" dirty="0">
                <a:ea typeface="ＭＳ Ｐゴシック" pitchFamily="34" charset="-128"/>
              </a:rPr>
              <a:t>(Revelation 4-5)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6BA56F-1467-20BD-F20E-09E64EF61F41}"/>
              </a:ext>
            </a:extLst>
          </p:cNvPr>
          <p:cNvSpPr/>
          <p:nvPr/>
        </p:nvSpPr>
        <p:spPr bwMode="auto">
          <a:xfrm>
            <a:off x="50800" y="3771900"/>
            <a:ext cx="2133600" cy="1865126"/>
          </a:xfrm>
          <a:prstGeom prst="roundRect">
            <a:avLst>
              <a:gd name="adj" fmla="val 0"/>
            </a:avLst>
          </a:prstGeom>
          <a:solidFill>
            <a:srgbClr val="000000">
              <a:alpha val="6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Breaking the Seals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6)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D209D-C0A2-6E44-C7D3-410A6163A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42E73B-448F-F4FA-AA8F-5623F1AD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0B080-6070-39F0-C8ED-8848CCC38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And instantly I was in the Spirit, </a:t>
            </a:r>
          </a:p>
          <a:p>
            <a:r>
              <a:rPr lang="en-US" dirty="0"/>
              <a:t>and I saw a </a:t>
            </a:r>
            <a:r>
              <a:rPr lang="en-US" u="sng" dirty="0"/>
              <a:t>throne</a:t>
            </a:r>
            <a:r>
              <a:rPr lang="en-US" dirty="0"/>
              <a:t> in heaven </a:t>
            </a:r>
            <a:br>
              <a:rPr lang="en-US" dirty="0"/>
            </a:br>
            <a:r>
              <a:rPr lang="en-US" dirty="0"/>
              <a:t>and someone sitting on it.</a:t>
            </a:r>
          </a:p>
        </p:txBody>
      </p:sp>
    </p:spTree>
    <p:extLst>
      <p:ext uri="{BB962C8B-B14F-4D97-AF65-F5344CB8AC3E}">
        <p14:creationId xmlns:p14="http://schemas.microsoft.com/office/powerpoint/2010/main" val="2536754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EED55-0AD1-F0DB-4EF6-7D96D869B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0D1FF1-1522-FC87-6C86-5CCA1EB6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E5CEC8-FF77-BAEE-1954-351FFCD9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The one sitting on the throne was as brilliant </a:t>
            </a:r>
            <a:br>
              <a:rPr lang="en-US" dirty="0"/>
            </a:br>
            <a:r>
              <a:rPr lang="en-US" u="sng" dirty="0"/>
              <a:t>as</a:t>
            </a:r>
            <a:r>
              <a:rPr lang="en-US" dirty="0"/>
              <a:t> gemstones—</a:t>
            </a:r>
            <a:r>
              <a:rPr lang="en-US" u="sng" dirty="0"/>
              <a:t>like</a:t>
            </a:r>
            <a:r>
              <a:rPr lang="en-US" dirty="0"/>
              <a:t> jasper and carnelian.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179B71E7-6166-E7CD-ED0E-002098BEB746}"/>
              </a:ext>
            </a:extLst>
          </p:cNvPr>
          <p:cNvSpPr/>
          <p:nvPr/>
        </p:nvSpPr>
        <p:spPr bwMode="auto">
          <a:xfrm>
            <a:off x="99373" y="2787763"/>
            <a:ext cx="3697259" cy="28069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King eternal, immortal, invisible, the only God…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dwells in un-approachable light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Timothy 1:17; 6:16)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49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123E6-9A6D-FD7C-A0BA-FFE252DBF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23BF12-6A84-3AC9-B5E2-93F97E14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1BEEF-6D0E-65AD-44B2-49726CA92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The one sitting on the throne was as brilliant </a:t>
            </a:r>
            <a:br>
              <a:rPr lang="en-US" dirty="0"/>
            </a:br>
            <a:r>
              <a:rPr lang="en-US" u="sng" dirty="0"/>
              <a:t>as</a:t>
            </a:r>
            <a:r>
              <a:rPr lang="en-US" dirty="0"/>
              <a:t> gemstones—</a:t>
            </a:r>
            <a:r>
              <a:rPr lang="en-US" u="sng" dirty="0"/>
              <a:t>like</a:t>
            </a:r>
            <a:r>
              <a:rPr lang="en-US" dirty="0"/>
              <a:t> jasper and carnelian. </a:t>
            </a:r>
          </a:p>
          <a:p>
            <a:r>
              <a:rPr lang="en-US" dirty="0"/>
              <a:t>And there was a rainbow around the throne, </a:t>
            </a:r>
            <a:br>
              <a:rPr lang="en-US" dirty="0"/>
            </a:br>
            <a:r>
              <a:rPr lang="en-US" u="sng" dirty="0"/>
              <a:t>like</a:t>
            </a:r>
            <a:r>
              <a:rPr lang="en-US" dirty="0"/>
              <a:t> an emerald </a:t>
            </a:r>
            <a:br>
              <a:rPr lang="en-US" dirty="0"/>
            </a:br>
            <a:r>
              <a:rPr lang="en-US" dirty="0"/>
              <a:t>in appearance. </a:t>
            </a:r>
            <a:br>
              <a:rPr lang="en-US" dirty="0"/>
            </a:br>
            <a:r>
              <a:rPr lang="en-US" sz="1400" i="1" dirty="0"/>
              <a:t>(Genesis 9:13) </a:t>
            </a:r>
          </a:p>
        </p:txBody>
      </p:sp>
    </p:spTree>
    <p:extLst>
      <p:ext uri="{BB962C8B-B14F-4D97-AF65-F5344CB8AC3E}">
        <p14:creationId xmlns:p14="http://schemas.microsoft.com/office/powerpoint/2010/main" val="40189561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B191A-747D-8034-C9C8-7241972AB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AFA644-E89E-BC17-386E-6E372695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C7059-D4F3-5A9E-84E4-1670D5B03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The one sitting on the throne was as brilliant </a:t>
            </a:r>
            <a:br>
              <a:rPr lang="en-US" dirty="0"/>
            </a:br>
            <a:r>
              <a:rPr lang="en-US" u="sng" dirty="0"/>
              <a:t>as</a:t>
            </a:r>
            <a:r>
              <a:rPr lang="en-US" dirty="0"/>
              <a:t> gemstones—</a:t>
            </a:r>
            <a:r>
              <a:rPr lang="en-US" u="sng" dirty="0"/>
              <a:t>like</a:t>
            </a:r>
            <a:r>
              <a:rPr lang="en-US" dirty="0"/>
              <a:t> jasper and carnelian. </a:t>
            </a:r>
          </a:p>
          <a:p>
            <a:r>
              <a:rPr lang="en-US" dirty="0"/>
              <a:t>And there was a rainbow around the throne, </a:t>
            </a:r>
            <a:br>
              <a:rPr lang="en-US" dirty="0"/>
            </a:br>
            <a:r>
              <a:rPr lang="en-US" u="sng" dirty="0"/>
              <a:t>like</a:t>
            </a:r>
            <a:r>
              <a:rPr lang="en-US" dirty="0"/>
              <a:t> an emerald </a:t>
            </a:r>
            <a:br>
              <a:rPr lang="en-US" dirty="0"/>
            </a:br>
            <a:r>
              <a:rPr lang="en-US" dirty="0"/>
              <a:t>in appearance. </a:t>
            </a:r>
            <a:br>
              <a:rPr lang="en-US" dirty="0"/>
            </a:br>
            <a:r>
              <a:rPr lang="en-US" sz="1400" i="1" dirty="0"/>
              <a:t>(Genesis 9:13)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0836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C82CB-C7EE-75F4-F720-BC094EE4F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2D81E7-4F94-5362-799E-DE52E760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7321C-ED35-6BAF-3747-48497A7EA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Twenty-four thrones surrounded him, </a:t>
            </a:r>
            <a:br>
              <a:rPr lang="en-US" dirty="0"/>
            </a:br>
            <a:r>
              <a:rPr lang="en-US" dirty="0"/>
              <a:t>and twenty-four elders sat on them.</a:t>
            </a:r>
          </a:p>
          <a:p>
            <a:r>
              <a:rPr lang="en-US" dirty="0"/>
              <a:t>They were all clothed in white </a:t>
            </a:r>
            <a:br>
              <a:rPr lang="en-US" dirty="0"/>
            </a:br>
            <a:r>
              <a:rPr lang="en-US" dirty="0"/>
              <a:t>and had gold crowns on their heads.</a:t>
            </a:r>
          </a:p>
        </p:txBody>
      </p:sp>
    </p:spTree>
    <p:extLst>
      <p:ext uri="{BB962C8B-B14F-4D97-AF65-F5344CB8AC3E}">
        <p14:creationId xmlns:p14="http://schemas.microsoft.com/office/powerpoint/2010/main" val="6112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2130</Words>
  <Application>Microsoft Office PowerPoint</Application>
  <PresentationFormat>Custom</PresentationFormat>
  <Paragraphs>231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Who is Worthy?</vt:lpstr>
      <vt:lpstr>Revelation 1:19</vt:lpstr>
      <vt:lpstr>Revelation 1:19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4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Revelation 5</vt:lpstr>
      <vt:lpstr>Who is Worthy? (Revelation 4-5)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2024-11-19T13:09:38Z</dcterms:modified>
</cp:coreProperties>
</file>