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2"/>
  </p:notesMasterIdLst>
  <p:sldIdLst>
    <p:sldId id="1561" r:id="rId3"/>
    <p:sldId id="1906" r:id="rId4"/>
    <p:sldId id="1907" r:id="rId5"/>
    <p:sldId id="1912" r:id="rId6"/>
    <p:sldId id="1915" r:id="rId7"/>
    <p:sldId id="1916" r:id="rId8"/>
    <p:sldId id="1914" r:id="rId9"/>
    <p:sldId id="1933" r:id="rId10"/>
    <p:sldId id="1956" r:id="rId11"/>
    <p:sldId id="1934" r:id="rId12"/>
    <p:sldId id="1936" r:id="rId13"/>
    <p:sldId id="1937" r:id="rId14"/>
    <p:sldId id="1938" r:id="rId15"/>
    <p:sldId id="1939" r:id="rId16"/>
    <p:sldId id="1940" r:id="rId17"/>
    <p:sldId id="1941" r:id="rId18"/>
    <p:sldId id="1953" r:id="rId19"/>
    <p:sldId id="1901" r:id="rId20"/>
    <p:sldId id="1902" r:id="rId21"/>
    <p:sldId id="1903" r:id="rId22"/>
    <p:sldId id="1904" r:id="rId23"/>
    <p:sldId id="1905" r:id="rId24"/>
    <p:sldId id="1923" r:id="rId25"/>
    <p:sldId id="1925" r:id="rId26"/>
    <p:sldId id="1927" r:id="rId27"/>
    <p:sldId id="1928" r:id="rId28"/>
    <p:sldId id="1957" r:id="rId29"/>
    <p:sldId id="1955" r:id="rId30"/>
    <p:sldId id="1942" r:id="rId31"/>
    <p:sldId id="1924" r:id="rId32"/>
    <p:sldId id="1958" r:id="rId33"/>
    <p:sldId id="1950" r:id="rId34"/>
    <p:sldId id="1951" r:id="rId35"/>
    <p:sldId id="1948" r:id="rId36"/>
    <p:sldId id="1959" r:id="rId37"/>
    <p:sldId id="1946" r:id="rId38"/>
    <p:sldId id="1947" r:id="rId39"/>
    <p:sldId id="1387" r:id="rId40"/>
    <p:sldId id="18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A959E"/>
    <a:srgbClr val="F2F2D2"/>
    <a:srgbClr val="BEDEE2"/>
    <a:srgbClr val="6C9EA8"/>
    <a:srgbClr val="84AEB6"/>
    <a:srgbClr val="9ECFDA"/>
    <a:srgbClr val="80A1B2"/>
    <a:srgbClr val="344B56"/>
    <a:srgbClr val="A2C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4AF5B-E7FA-44F0-BB4C-EF1B8C6D9437}" v="767" dt="2024-01-26T00:48:53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79778" autoAdjust="0"/>
  </p:normalViewPr>
  <p:slideViewPr>
    <p:cSldViewPr>
      <p:cViewPr varScale="1">
        <p:scale>
          <a:sx n="64" d="100"/>
          <a:sy n="64" d="100"/>
        </p:scale>
        <p:origin x="168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0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3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1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2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75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80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3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5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1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0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40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4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1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1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97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spc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xmlns="" id="{E96C0467-E248-A23D-E2E7-523CF585B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8010" r="10483" b="6554"/>
          <a:stretch/>
        </p:blipFill>
        <p:spPr>
          <a:xfrm>
            <a:off x="6858000" y="4267200"/>
            <a:ext cx="5181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BC834F4-D2DB-DBE1-DDDD-87D70F2ACF88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7:3) The Jews, especially the Pharisees, do not eat until they have poured water over their cupped hands,</a:t>
            </a:r>
          </a:p>
          <a:p>
            <a:pPr lvl="0">
              <a:defRPr/>
            </a:pP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required by their ancient traditions.</a:t>
            </a:r>
          </a:p>
        </p:txBody>
      </p:sp>
    </p:spTree>
    <p:extLst>
      <p:ext uri="{BB962C8B-B14F-4D97-AF65-F5344CB8AC3E}">
        <p14:creationId xmlns:p14="http://schemas.microsoft.com/office/powerpoint/2010/main" val="4553824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702FEF2-753E-E0A1-4E7F-2FFBCFA2071A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7:5) So they asked him,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don’t your disciples follow our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age-old tradition?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eat without first performing the hand-washing ceremony.”</a:t>
            </a:r>
          </a:p>
        </p:txBody>
      </p:sp>
    </p:spTree>
    <p:extLst>
      <p:ext uri="{BB962C8B-B14F-4D97-AF65-F5344CB8AC3E}">
        <p14:creationId xmlns:p14="http://schemas.microsoft.com/office/powerpoint/2010/main" val="11072054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86EECC5-FF9A-A9A2-9EE9-4137674EA55E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7:6) Jesus replied, “You hypocrites! Isaiah was right when he prophesied about you.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‘These people honor me with their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their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far from me.’”</a:t>
            </a:r>
          </a:p>
        </p:txBody>
      </p:sp>
    </p:spTree>
    <p:extLst>
      <p:ext uri="{BB962C8B-B14F-4D97-AF65-F5344CB8AC3E}">
        <p14:creationId xmlns:p14="http://schemas.microsoft.com/office/powerpoint/2010/main" val="2787924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86EECC5-FF9A-A9A2-9EE9-4137674EA55E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7:7-8) “‘Their worship is a farce, for they teach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man-made ideas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commands from God.’ You ignore God’s law and substitute your own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tradition.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14150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86EECC5-FF9A-A9A2-9EE9-4137674EA55E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7:13) “You cancel the word of God in order to hand down your own tradition. And this is only one example among many others.”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476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86EECC5-FF9A-A9A2-9EE9-4137674EA55E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7:15) “It’s not what goes into your body that defiles you,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by what comes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your heart.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626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86EECC5-FF9A-A9A2-9EE9-4137674EA55E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7:21-22) “Out of a person’s heart, come evil thoughts, sexual immorality, theft, murder, adultery, greed, wickedness, deceit, lustful desires, envy, slander, pride, and foolishness.”</a:t>
            </a:r>
          </a:p>
        </p:txBody>
      </p:sp>
    </p:spTree>
    <p:extLst>
      <p:ext uri="{BB962C8B-B14F-4D97-AF65-F5344CB8AC3E}">
        <p14:creationId xmlns:p14="http://schemas.microsoft.com/office/powerpoint/2010/main" val="384581543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A934C3-A5B1-B299-7C5F-93BB308638A3}"/>
              </a:ext>
            </a:extLst>
          </p:cNvPr>
          <p:cNvCxnSpPr/>
          <p:nvPr/>
        </p:nvCxnSpPr>
        <p:spPr>
          <a:xfrm>
            <a:off x="390940" y="3097696"/>
            <a:ext cx="6629400" cy="25146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8716143-2AFC-93E8-A14B-2CB897FE7D64}"/>
              </a:ext>
            </a:extLst>
          </p:cNvPr>
          <p:cNvCxnSpPr>
            <a:cxnSpLocks/>
          </p:cNvCxnSpPr>
          <p:nvPr/>
        </p:nvCxnSpPr>
        <p:spPr>
          <a:xfrm flipV="1">
            <a:off x="457200" y="3097696"/>
            <a:ext cx="6563140" cy="25146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Nearby stood six stone water jars, the kind used by the Jews for ceremonial washing, each holding from twenty to thirty gallons.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 to the servants,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“Fill the jars with water.”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they filled them to the brim.</a:t>
            </a:r>
          </a:p>
        </p:txBody>
      </p:sp>
    </p:spTree>
    <p:extLst>
      <p:ext uri="{BB962C8B-B14F-4D97-AF65-F5344CB8AC3E}">
        <p14:creationId xmlns:p14="http://schemas.microsoft.com/office/powerpoint/2010/main" val="32028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2:8) Then Jesus told them,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“Now draw some out and take it to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master of ceremonies.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469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2:1) On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third day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wedding took place at Cana in Galilee.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Jesus’ mother was there, and Jesus and his disciples had also been invited to the wedding.</a:t>
            </a:r>
          </a:p>
        </p:txBody>
      </p:sp>
    </p:spTree>
    <p:extLst>
      <p:ext uri="{BB962C8B-B14F-4D97-AF65-F5344CB8AC3E}">
        <p14:creationId xmlns:p14="http://schemas.microsoft.com/office/powerpoint/2010/main" val="7421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2:9) They did so, and the master of ceremonies tasted the water that had been turned into wine.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did not realize where it had come from, though the servants who had drawn the water knew.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he called the groom aside.</a:t>
            </a:r>
          </a:p>
        </p:txBody>
      </p:sp>
    </p:spTree>
    <p:extLst>
      <p:ext uri="{BB962C8B-B14F-4D97-AF65-F5344CB8AC3E}">
        <p14:creationId xmlns:p14="http://schemas.microsoft.com/office/powerpoint/2010/main" val="4212921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2:10) The master of ceremonies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“Everyone brings out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choice wine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first and then the cheaper wine after the guests have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drunk freely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you have saved the best till now!”</a:t>
            </a:r>
          </a:p>
        </p:txBody>
      </p:sp>
    </p:spTree>
    <p:extLst>
      <p:ext uri="{BB962C8B-B14F-4D97-AF65-F5344CB8AC3E}">
        <p14:creationId xmlns:p14="http://schemas.microsoft.com/office/powerpoint/2010/main" val="4172366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2:11) What Jesus did here in Cana of Galilee was the first of the signs through which he revealed his glory.</a:t>
            </a:r>
          </a:p>
          <a:p>
            <a:r>
              <a:rPr lang="en-US" sz="48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his disciples believed </a:t>
            </a:r>
            <a:r>
              <a:rPr lang="en-US" sz="48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8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2616262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BD407F25-943A-2EBE-63F0-5418621A4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669" r="5769" b="12695"/>
          <a:stretch/>
        </p:blipFill>
        <p:spPr>
          <a:xfrm>
            <a:off x="967408" y="1927134"/>
            <a:ext cx="6934200" cy="29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wanted to begin by </a:t>
            </a:r>
            <a:r>
              <a:rPr lang="en-US" sz="5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throwing a party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was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invited to parties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2763" lvl="0"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2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made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wine.</a:t>
            </a:r>
          </a:p>
          <a:p>
            <a:pPr marL="512763" lvl="0"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10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made a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wine.</a:t>
            </a:r>
          </a:p>
          <a:p>
            <a:pPr marL="512763" lvl="0"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6</a:t>
            </a:r>
          </a:p>
          <a:p>
            <a:pPr marL="512763" lvl="0"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120-180 gallons; “They filled them </a:t>
            </a:r>
            <a:r>
              <a:rPr lang="en-US" sz="2400" b="1" i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brim</a:t>
            </a: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(verse 7).</a:t>
            </a:r>
          </a:p>
        </p:txBody>
      </p:sp>
    </p:spTree>
    <p:extLst>
      <p:ext uri="{BB962C8B-B14F-4D97-AF65-F5344CB8AC3E}">
        <p14:creationId xmlns:p14="http://schemas.microsoft.com/office/powerpoint/2010/main" val="35127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52773"/>
      </p:ext>
    </p:extLst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2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1C775978-D419-6C1B-F7AE-B9E08286D9E4}"/>
              </a:ext>
            </a:extLst>
          </p:cNvPr>
          <p:cNvSpPr/>
          <p:nvPr/>
        </p:nvSpPr>
        <p:spPr>
          <a:xfrm>
            <a:off x="2514600" y="152400"/>
            <a:ext cx="7851866" cy="65596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10:10) Jesus said, “I have come that they may have life, and have it to the full!”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15:11) Jesus said, “I have told you this so that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joy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be in you and that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joy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be complete. </a:t>
            </a:r>
          </a:p>
          <a:p>
            <a:pPr lvl="0" algn="ctr">
              <a:defRPr/>
            </a:pPr>
            <a:r>
              <a:rPr 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teaching is this: Love each other as I have loved you.”</a:t>
            </a:r>
          </a:p>
        </p:txBody>
      </p:sp>
    </p:spTree>
    <p:extLst>
      <p:ext uri="{BB962C8B-B14F-4D97-AF65-F5344CB8AC3E}">
        <p14:creationId xmlns:p14="http://schemas.microsoft.com/office/powerpoint/2010/main" val="16416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1C775978-D419-6C1B-F7AE-B9E08286D9E4}"/>
              </a:ext>
            </a:extLst>
          </p:cNvPr>
          <p:cNvSpPr/>
          <p:nvPr/>
        </p:nvSpPr>
        <p:spPr>
          <a:xfrm>
            <a:off x="2362200" y="152400"/>
            <a:ext cx="7851866" cy="65596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change the water used for the “custom of purification”?</a:t>
            </a:r>
          </a:p>
        </p:txBody>
      </p:sp>
    </p:spTree>
    <p:extLst>
      <p:ext uri="{BB962C8B-B14F-4D97-AF65-F5344CB8AC3E}">
        <p14:creationId xmlns:p14="http://schemas.microsoft.com/office/powerpoint/2010/main" val="13215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wanted to begin by doing away with </a:t>
            </a:r>
            <a:r>
              <a:rPr lang="en-US" sz="5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/>
            <a:r>
              <a:rPr lang="en-US" sz="4800" b="1" spc="-15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for·​mal·​ism (</a:t>
            </a:r>
            <a:r>
              <a:rPr lang="en-US" sz="4800" b="1" i="1" spc="-15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</a:t>
            </a:r>
            <a:r>
              <a:rPr lang="en-US" sz="4800" b="1" spc="-15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3177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practice or the doctrine of strict adherence to prescribed or external forms (as in religion).”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Merriam Webster</a:t>
            </a:r>
          </a:p>
        </p:txBody>
      </p:sp>
    </p:spTree>
    <p:extLst>
      <p:ext uri="{BB962C8B-B14F-4D97-AF65-F5344CB8AC3E}">
        <p14:creationId xmlns:p14="http://schemas.microsoft.com/office/powerpoint/2010/main" val="36500194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2:3) When the wine was gone, Jesus’ mother said to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have no more wine.”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D3A8CEA-16CD-5C6B-91CF-441AFD5097F3}"/>
              </a:ext>
            </a:extLst>
          </p:cNvPr>
          <p:cNvSpPr/>
          <p:nvPr/>
        </p:nvSpPr>
        <p:spPr>
          <a:xfrm>
            <a:off x="2438400" y="2133601"/>
            <a:ext cx="9220200" cy="29717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Weddings could last for a week.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Tobit 8:19; 11:18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an honor-shame culture, t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groom’s family could be taken to court.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 Mishnah,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Bava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9:4</a:t>
            </a:r>
          </a:p>
        </p:txBody>
      </p:sp>
    </p:spTree>
    <p:extLst>
      <p:ext uri="{BB962C8B-B14F-4D97-AF65-F5344CB8AC3E}">
        <p14:creationId xmlns:p14="http://schemas.microsoft.com/office/powerpoint/2010/main" val="1884430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wanted to begin by doing away with </a:t>
            </a:r>
            <a:r>
              <a:rPr lang="en-US" sz="5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 is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sub-personal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Reading a script to one another.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 easier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 relating.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focuses on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externals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Repetition, identical language,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similar movements, etc.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is a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distorted view of God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does God get out of this?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keeps people from God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 </a:t>
            </a: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forms: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Alcohol, poker, movies?</a:t>
            </a:r>
          </a:p>
        </p:txBody>
      </p:sp>
    </p:spTree>
    <p:extLst>
      <p:ext uri="{BB962C8B-B14F-4D97-AF65-F5344CB8AC3E}">
        <p14:creationId xmlns:p14="http://schemas.microsoft.com/office/powerpoint/2010/main" val="3326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wanted to begin by doing away with </a:t>
            </a:r>
            <a:r>
              <a:rPr lang="en-US" sz="5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 is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sub-personal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Reading a script to one another.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 easier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 relating.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focuses on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externals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Repetition, identical language,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similar movements, etc.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is a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distorted view of God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does God get out of this?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Formalism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keeps people from God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2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 </a:t>
            </a:r>
            <a:r>
              <a:rPr lang="en-US" sz="2400" b="1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forms: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Alcohol, poker, movies?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B616A341-AB96-6CC8-9EC2-82D9151E9F5F}"/>
              </a:ext>
            </a:extLst>
          </p:cNvPr>
          <p:cNvSpPr/>
          <p:nvPr/>
        </p:nvSpPr>
        <p:spPr>
          <a:xfrm>
            <a:off x="5754756" y="76200"/>
            <a:ext cx="6361044" cy="32172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problem?</a:t>
            </a:r>
          </a:p>
          <a:p>
            <a:pPr lvl="0" algn="ctr"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actually prefer formalism!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part of a church,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only show up when I feel like it.”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8A887E8-0E2D-5CE6-F86B-0AA6DB4DABF2}"/>
              </a:ext>
            </a:extLst>
          </p:cNvPr>
          <p:cNvSpPr/>
          <p:nvPr/>
        </p:nvSpPr>
        <p:spPr>
          <a:xfrm>
            <a:off x="4038600" y="2337162"/>
            <a:ext cx="6705600" cy="259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Jesus Christ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real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why are we dabbling with Christianity?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part of a church,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only show up when I feel like it.”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8A887E8-0E2D-5CE6-F86B-0AA6DB4DABF2}"/>
              </a:ext>
            </a:extLst>
          </p:cNvPr>
          <p:cNvSpPr/>
          <p:nvPr/>
        </p:nvSpPr>
        <p:spPr>
          <a:xfrm>
            <a:off x="4038600" y="2337162"/>
            <a:ext cx="6705600" cy="259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Jesus Christ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isn’t real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why are we dabbling with Christianity?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1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regularly come to Bible studies,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 don’t share or contribute.”</a:t>
            </a:r>
          </a:p>
        </p:txBody>
      </p:sp>
      <p:pic>
        <p:nvPicPr>
          <p:cNvPr id="1028" name="Picture 4" descr="Planet Fitness newest addition to town | Johnston Sun Rise">
            <a:extLst>
              <a:ext uri="{FF2B5EF4-FFF2-40B4-BE49-F238E27FC236}">
                <a16:creationId xmlns:a16="http://schemas.microsoft.com/office/drawing/2014/main" xmlns="" id="{F25E20FB-6436-CA85-6244-44E9609C7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2362200"/>
            <a:ext cx="602306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regularly come to Bible studies,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 don’t share or contribute.”</a:t>
            </a:r>
          </a:p>
        </p:txBody>
      </p:sp>
      <p:pic>
        <p:nvPicPr>
          <p:cNvPr id="1028" name="Picture 4" descr="Planet Fitness newest addition to town | Johnston Sun Rise">
            <a:extLst>
              <a:ext uri="{FF2B5EF4-FFF2-40B4-BE49-F238E27FC236}">
                <a16:creationId xmlns:a16="http://schemas.microsoft.com/office/drawing/2014/main" xmlns="" id="{F25E20FB-6436-CA85-6244-44E9609C7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2362200"/>
            <a:ext cx="6023066" cy="4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CA3DBC11-FB2C-B49D-15D3-36DB5C91092B}"/>
              </a:ext>
            </a:extLst>
          </p:cNvPr>
          <p:cNvSpPr/>
          <p:nvPr/>
        </p:nvSpPr>
        <p:spPr>
          <a:xfrm>
            <a:off x="3210316" y="1143000"/>
            <a:ext cx="7623266" cy="541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9:24) Jesus said, “If you try to hang on to your life, you will lose it. But if you give up your life for my sake, you will save it.”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20:35) Jesus said, “It is more blessed to give than to receive.”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10:8) Jesus said, “Freely you have received; freely give.”</a:t>
            </a:r>
          </a:p>
        </p:txBody>
      </p:sp>
    </p:spTree>
    <p:extLst>
      <p:ext uri="{BB962C8B-B14F-4D97-AF65-F5344CB8AC3E}">
        <p14:creationId xmlns:p14="http://schemas.microsoft.com/office/powerpoint/2010/main" val="25307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live with other Christians,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 don’t get anything out of it.”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BBD8CE-1E28-3C37-5A93-D75C270AA7E5}"/>
              </a:ext>
            </a:extLst>
          </p:cNvPr>
          <p:cNvSpPr/>
          <p:nvPr/>
        </p:nvSpPr>
        <p:spPr>
          <a:xfrm>
            <a:off x="1129748" y="1520688"/>
            <a:ext cx="6781800" cy="8382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water or wine?</a:t>
            </a:r>
          </a:p>
          <a:p>
            <a:pPr marL="225425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feel the same whether or not I choose to follow God.”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650056A-C13B-CC58-0AD5-F382D08D8244}"/>
              </a:ext>
            </a:extLst>
          </p:cNvPr>
          <p:cNvSpPr/>
          <p:nvPr/>
        </p:nvSpPr>
        <p:spPr>
          <a:xfrm>
            <a:off x="1447800" y="2438400"/>
            <a:ext cx="7086600" cy="11680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could this signify?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821626"/>
            <a:ext cx="1202268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 formalism be the culprit for why you’ve lost the joy in your life?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5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can change!</a:t>
            </a:r>
            <a:endParaRPr kumimoji="0" lang="en-US" sz="115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xmlns="" id="{0F5A5ADA-150F-42E5-2E16-527AE4485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453"/>
            <a:ext cx="6032292" cy="6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2:3)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wine was gone, Jesus’ mother said to him,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have no more wine.”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why do you involve me?” Jesus replied.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“My hour has not yet come.”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D3A8CEA-16CD-5C6B-91CF-441AFD5097F3}"/>
              </a:ext>
            </a:extLst>
          </p:cNvPr>
          <p:cNvSpPr/>
          <p:nvPr/>
        </p:nvSpPr>
        <p:spPr>
          <a:xfrm>
            <a:off x="5867400" y="381000"/>
            <a:ext cx="54864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19:26) “Woman, behold, your son!”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37081AC9-A2DF-3E48-91A7-FBB3CA096E1A}"/>
              </a:ext>
            </a:extLst>
          </p:cNvPr>
          <p:cNvSpPr/>
          <p:nvPr/>
        </p:nvSpPr>
        <p:spPr>
          <a:xfrm>
            <a:off x="609600" y="800905"/>
            <a:ext cx="4114800" cy="133620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“Hey, girl!”</a:t>
            </a:r>
          </a:p>
        </p:txBody>
      </p:sp>
    </p:spTree>
    <p:extLst>
      <p:ext uri="{BB962C8B-B14F-4D97-AF65-F5344CB8AC3E}">
        <p14:creationId xmlns:p14="http://schemas.microsoft.com/office/powerpoint/2010/main" val="32294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2:3)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wine was gone, Jesus’ mother said to him,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have no more wine.”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“Woman, 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 you involve me?”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replied.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“My hour has not yet come.”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D3A8CEA-16CD-5C6B-91CF-441AFD5097F3}"/>
              </a:ext>
            </a:extLst>
          </p:cNvPr>
          <p:cNvSpPr/>
          <p:nvPr/>
        </p:nvSpPr>
        <p:spPr>
          <a:xfrm>
            <a:off x="457200" y="4133850"/>
            <a:ext cx="11125200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do you and I have in common (as far as the matter at hand is concerned)?”</a:t>
            </a:r>
          </a:p>
          <a:p>
            <a:pPr lvl="0" algn="ctr">
              <a:defRPr/>
            </a:pPr>
            <a:r>
              <a:rPr lang="sv-SE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8:29; Mark 1:24 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Andreas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Kostenberger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(Baker Academic, 2004), 94-95.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AA83D00-0524-DE58-2773-2E613E4F89DC}"/>
              </a:ext>
            </a:extLst>
          </p:cNvPr>
          <p:cNvSpPr/>
          <p:nvPr/>
        </p:nvSpPr>
        <p:spPr>
          <a:xfrm>
            <a:off x="3048000" y="762000"/>
            <a:ext cx="678180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to me and to you.”</a:t>
            </a:r>
          </a:p>
          <a:p>
            <a:pPr lvl="0" algn="ctr">
              <a:defRPr/>
            </a:pPr>
            <a:r>
              <a:rPr lang="sv-SE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emoi kai soi</a:t>
            </a:r>
            <a:r>
              <a:rPr lang="sv-SE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2924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2:3)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wine was gone, Jesus’ mother said to him,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have no more wine.”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“Woman, why do you involve me?” Jesus replied.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hour has not yet come.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9D9666B-A456-76B4-1B9A-70BE964F4CDD}"/>
              </a:ext>
            </a:extLst>
          </p:cNvPr>
          <p:cNvSpPr/>
          <p:nvPr/>
        </p:nvSpPr>
        <p:spPr>
          <a:xfrm>
            <a:off x="533400" y="4214599"/>
            <a:ext cx="8839200" cy="76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4:21; 5:25, 7:30; 8:20; 12:23, 27; 13:1; 17:1</a:t>
            </a:r>
            <a:endParaRPr lang="sv-SE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478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2:3)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wine was gone, Jesus’ mother said to him,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have no more wine.”</a:t>
            </a:r>
          </a:p>
          <a:p>
            <a:r>
              <a:rPr lang="en-US" sz="4400" b="1" spc="-150" baseline="3000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“Woman, why do you involve me?” Jesus replied.</a:t>
            </a:r>
          </a:p>
          <a:p>
            <a:r>
              <a:rPr lang="en-US" sz="4400" b="1" spc="-150" dirty="0">
                <a:solidFill>
                  <a:srgbClr val="6A9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“My hour has not yet come.”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mother said to the servants,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whatever he tells you.”</a:t>
            </a:r>
          </a:p>
        </p:txBody>
      </p:sp>
    </p:spTree>
    <p:extLst>
      <p:ext uri="{BB962C8B-B14F-4D97-AF65-F5344CB8AC3E}">
        <p14:creationId xmlns:p14="http://schemas.microsoft.com/office/powerpoint/2010/main" val="27221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</p:spTree>
    <p:extLst>
      <p:ext uri="{BB962C8B-B14F-4D97-AF65-F5344CB8AC3E}">
        <p14:creationId xmlns:p14="http://schemas.microsoft.com/office/powerpoint/2010/main" val="605775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2:6) Nearby stood six stone water jars, the kind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by the Jews for ceremonial washing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holding from twenty to thirty gallons. </a:t>
            </a:r>
          </a:p>
        </p:txBody>
      </p:sp>
      <p:pic>
        <p:nvPicPr>
          <p:cNvPr id="1026" name="Picture 2" descr="Pigpen | Peanuts">
            <a:extLst>
              <a:ext uri="{FF2B5EF4-FFF2-40B4-BE49-F238E27FC236}">
                <a16:creationId xmlns:a16="http://schemas.microsoft.com/office/drawing/2014/main" xmlns="" id="{F3111A62-C71F-6B45-A8EF-8F4CD6A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127"/>
            <a:ext cx="4499065" cy="44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39D087B-BD0D-2CF2-FC2F-99E8CBAB51E1}"/>
              </a:ext>
            </a:extLst>
          </p:cNvPr>
          <p:cNvSpPr/>
          <p:nvPr/>
        </p:nvSpPr>
        <p:spPr>
          <a:xfrm>
            <a:off x="228600" y="2971800"/>
            <a:ext cx="7010400" cy="2800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Ceremonial Washing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 hygiene.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“Sin is contagious!”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Talmud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4b;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62b;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Pesachim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30b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D7FF6FC-DBF7-3FC2-5651-ED6E901B4100}"/>
              </a:ext>
            </a:extLst>
          </p:cNvPr>
          <p:cNvSpPr/>
          <p:nvPr/>
        </p:nvSpPr>
        <p:spPr>
          <a:xfrm>
            <a:off x="2209800" y="76200"/>
            <a:ext cx="9909266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7:2) Some Pharisees noticed that some of his disciples failed to follow the Jewish ritual of hand washing before eating.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02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1888</Words>
  <Application>Microsoft Office PowerPoint</Application>
  <PresentationFormat>Widescreen</PresentationFormat>
  <Paragraphs>211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2024-01-29T20:02:59Z</dcterms:created>
  <dcterms:modified xsi:type="dcterms:W3CDTF">2024-01-29T20:03:14Z</dcterms:modified>
</cp:coreProperties>
</file>