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1273" r:id="rId2"/>
    <p:sldId id="7432" r:id="rId3"/>
    <p:sldId id="7433" r:id="rId4"/>
    <p:sldId id="7322" r:id="rId5"/>
    <p:sldId id="7434" r:id="rId6"/>
    <p:sldId id="7435" r:id="rId7"/>
    <p:sldId id="7436" r:id="rId8"/>
    <p:sldId id="7437" r:id="rId9"/>
    <p:sldId id="7438" r:id="rId10"/>
    <p:sldId id="7439" r:id="rId11"/>
    <p:sldId id="7440" r:id="rId12"/>
    <p:sldId id="7441" r:id="rId13"/>
    <p:sldId id="7442" r:id="rId14"/>
    <p:sldId id="7444" r:id="rId15"/>
    <p:sldId id="7443" r:id="rId16"/>
    <p:sldId id="7459" r:id="rId17"/>
    <p:sldId id="7445" r:id="rId18"/>
    <p:sldId id="7446" r:id="rId19"/>
    <p:sldId id="7447" r:id="rId20"/>
    <p:sldId id="7450" r:id="rId21"/>
    <p:sldId id="7448" r:id="rId22"/>
    <p:sldId id="7449" r:id="rId23"/>
    <p:sldId id="7451" r:id="rId24"/>
    <p:sldId id="7452" r:id="rId25"/>
    <p:sldId id="7454" r:id="rId26"/>
    <p:sldId id="7455" r:id="rId27"/>
    <p:sldId id="7456" r:id="rId28"/>
    <p:sldId id="7457" r:id="rId29"/>
    <p:sldId id="7458" r:id="rId30"/>
    <p:sldId id="7398" r:id="rId31"/>
    <p:sldId id="6665" r:id="rId32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87D43-93C5-EBD8-8748-F0A209FED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7DF7FCD-7E42-E81D-6B5E-9843A41CA6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BC3E0A4-0AD0-691A-E061-60AB16550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E457E5A-F98A-E189-2BB7-8A4FBC5E3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844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DA285-2F2A-B503-1077-AA805281F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54B12FF-99D4-9515-428F-AAFE44DDD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05BFBA9-8461-1FE2-20AA-969EF8E79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472365A-8D38-2A27-FC07-FBA3FD5C5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880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D255-94D7-96D6-0337-4F06010FF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4322D89-8AF5-E900-E9D7-DD9D058DC2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BC60ED6-072D-A1A4-481B-CA88FCEF9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DB912A6-5BE0-B7FA-2344-97EA27291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397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086E5-40AC-88CB-F280-79FF69B0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921AA34-A8D0-5B01-92E5-1792419F0F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BF9FA83-18F8-8A71-7CFC-C2CDD6F16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2507190-5F4D-D2A7-4CE2-3059944E2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46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F90BA-088B-BA16-6A1E-16A93F22C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7AF4670-1343-F624-1E77-E3A06D4F84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FBA6062-0D54-32E7-6C56-8506A6A86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1860C76-FD6A-41C6-13FC-E97303CFC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970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3D544-2CEB-AB92-74D7-717671C64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D766A12-C50C-8B9D-2132-253BB60B3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BE13B7B-63D0-CCD6-5E82-B283FFADF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4A4EB31-B699-6CD3-484B-AD86AB6A6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71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034FE-9FCC-7A29-912F-39F238B39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DFE92CA-B015-257E-6AF8-21FD62A21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D3F19B3-7CB7-D763-DCB2-439F31634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05D93A6-FA2A-B62D-52B0-72257B1A5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941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23E73-AB46-3A7B-ADEA-3FD22BF69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91F86FB-87F4-BAC8-43C4-A86E51A7F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5A2F778-8FA4-227A-BE01-00945C63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5E7FE40-89FE-90D9-B4F9-5650E3A0B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065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17F32-CF93-1F6F-4E7B-2B6DC1F6E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96074E9-02C9-7A2F-6325-E16AC81F3D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6A981D0-A0F5-1E22-7F54-2E0510F9F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2123087-7A72-DC1C-4010-E5C8F0266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390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080E5-475F-07A6-2109-AAC8ACA8D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EAAA266-F5AB-ED0C-D32F-92A4B4E337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1F7DA7B-4C9B-E5CC-4433-17226520A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CC77AAF-9E9D-AE2C-E101-7CA2FCB71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65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41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58549-0D67-0544-21D8-937C464D5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91D67D4-A2A5-1B2B-93EC-41FFA6B5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D83FB35-6A58-C0D6-1D56-5E7F1346D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8FAD2C5-E9AD-57AC-2C97-92BAE30DD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635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CC17A-9267-E0CE-76B2-87019FB73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3B072F1-547D-381B-7D84-D63194AE41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9F2A5B4-11E6-5611-4896-4C15E2AA6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672C9E6-84E2-9622-2479-7F3302100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404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2A42C-34F2-329A-83A9-BF4DE2FE4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AA491C6-AC08-586E-D154-857EE8A353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278B2E4-ECEC-324A-7315-F72971671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51EB07E-00AF-54AF-9CBF-404AC4ABE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9360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913A6-8F68-F246-5756-57089574F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A941AF7-FD32-4B14-C166-CECA57BE63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C084985-0922-765D-6936-B959E4418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D8933F6-366E-F0FC-E03F-1B681B487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039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40D62-CFE0-351F-198A-9132394F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EB69F24-7CF2-395C-F266-B0894AFC21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1E2A5C4-1CE5-BAAC-F14E-B51C957D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2AC2799-D535-8E9C-BEE6-4E7ADADBF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935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40D62-CFE0-351F-198A-9132394F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EB69F24-7CF2-395C-F266-B0894AFC21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1E2A5C4-1CE5-BAAC-F14E-B51C957D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2AC2799-D535-8E9C-BEE6-4E7ADADBF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768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E49CA-3142-C7D9-A7B4-075C948E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7E850D0-6C0D-A218-E23B-EB70DD8016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9C07A34-E49F-9E6B-9A2F-B5D5D9F63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C070727-7B90-F82D-975F-6176460CE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457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5763C-0022-8BCE-BE55-83482989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254CD5A-D599-47A3-8AC4-AFC97A55F0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D02B385-8C52-4A02-CCD8-0E1BC7F4C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7D22E32-3E18-4F0E-5354-BDE385D91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52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73C20-C60B-8897-DC77-A9891D230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0685120-220D-3494-9893-C8E41DFFB4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D75F867-C97D-C90B-ED9B-99BB109AF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9B1F421-B27F-2B80-073E-69BD1A6FF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386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3D2DF-F7CF-B930-E893-4B3110116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91BC3C3-F525-59D7-2D09-221B9C9B43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0A4689C-D8FB-E49D-3B82-446019EF0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3F81EBF-5B11-8A3C-9DB5-8B543946D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75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15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16620-2317-E24A-626B-DE0DB3C58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0FBBEDE-B666-EE26-B71C-4363E809CC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6C7B2A1-D81B-18BA-FADD-CF1B8EFA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9BB66F3-1C72-CD1D-52EB-A1F876076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24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AFEBE-8BEE-7CC8-1CAC-8D5A1AE43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C5B3D24-AE58-9C41-0513-613ADC1893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7014E1F-FFA5-BC74-66F7-C43640D47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21EAE99-9D18-955F-9577-F9DF5A0A5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40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012FE-9055-DB82-33FA-2CDD09BA7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9F03758-2DDF-9A5C-3F8D-571CABCF3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E312153-480D-CA40-EFFB-38E0F29E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BB2CF3C-E576-5EDE-E6B3-4922ED174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25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FFFAB-B438-F143-43C3-4AC29FCFB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E46EBDF-AC40-0863-C677-03D308EBAB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6762E98-E251-57CB-6AED-2A84191FB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84B32CF-D1D2-6DEB-4E8B-1D56DC4E3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59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4460A-538A-B2A5-91F9-C3B756E17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447C496-895E-DD7B-5A37-0BED6BF2B1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40FE0A1-F7EF-1670-629F-498291AD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16B3BD4-D10B-168C-4F4B-05220F12B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24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2" r:id="rId13"/>
    <p:sldLayoutId id="2147484853" r:id="rId14"/>
    <p:sldLayoutId id="2147484854" r:id="rId15"/>
    <p:sldLayoutId id="214748485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0F466-5FAC-3583-AA3E-275E1D7B3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Life Worth Dying For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BF289A-9498-4F8B-ABF1-E68CBA172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Colossians 1:23-2:3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DE9FB-C593-1929-0DF3-974E542ED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C4A7-1263-AACA-8EA3-FCCA9A48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6A1C5-3F73-F3C0-1BDE-061CF5FB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Now I rejoice in my </a:t>
            </a:r>
            <a:r>
              <a:rPr lang="en-US" u="sng" dirty="0"/>
              <a:t>sufferings</a:t>
            </a:r>
            <a:r>
              <a:rPr lang="en-US" dirty="0"/>
              <a:t> for your sake, and</a:t>
            </a:r>
          </a:p>
          <a:p>
            <a:r>
              <a:rPr lang="en-US" dirty="0"/>
              <a:t>in my flesh I do my share on behalf of His body, which is the church, </a:t>
            </a:r>
          </a:p>
          <a:p>
            <a:r>
              <a:rPr lang="en-US" dirty="0"/>
              <a:t>in filling up what is lacking in Christ’s </a:t>
            </a:r>
            <a:r>
              <a:rPr lang="en-US" u="sng" dirty="0"/>
              <a:t>afflictions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0B126-69B0-CB4F-2260-1CD791405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God Called Paul… To Suffer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655CC47C-9F1E-CAA0-A6B9-6B7E2A7048BD}"/>
              </a:ext>
            </a:extLst>
          </p:cNvPr>
          <p:cNvSpPr/>
          <p:nvPr/>
        </p:nvSpPr>
        <p:spPr bwMode="auto">
          <a:xfrm>
            <a:off x="169333" y="2860677"/>
            <a:ext cx="9821334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Here on earth you will have many trials and sorrows. But take heart, because I have overcome the world.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16:33; Acts 9:16)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E68F2-DBD4-4887-7E38-BD8816D07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316C-3A1C-BCBD-CB00-6437906D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FB8E1-9F3F-8485-DFE6-82A508320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Now I rejoice in my </a:t>
            </a:r>
            <a:r>
              <a:rPr lang="en-US" u="sng" dirty="0"/>
              <a:t>sufferings</a:t>
            </a:r>
            <a:r>
              <a:rPr lang="en-US" dirty="0"/>
              <a:t> for your sake, and </a:t>
            </a:r>
          </a:p>
          <a:p>
            <a:r>
              <a:rPr lang="en-US" dirty="0"/>
              <a:t>in my flesh I do my share on behalf of His body, which is the church, </a:t>
            </a:r>
          </a:p>
          <a:p>
            <a:r>
              <a:rPr lang="en-US" dirty="0"/>
              <a:t>in filling up what is lacking in Christ’s </a:t>
            </a:r>
            <a:r>
              <a:rPr lang="en-US" u="sng" dirty="0"/>
              <a:t>afflictions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A1C67-0610-1120-EF77-964E5ECB3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Suffer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B2673C3E-5E8B-61D0-D5E9-41A695CA4599}"/>
              </a:ext>
            </a:extLst>
          </p:cNvPr>
          <p:cNvSpPr/>
          <p:nvPr/>
        </p:nvSpPr>
        <p:spPr bwMode="auto">
          <a:xfrm>
            <a:off x="169333" y="2860677"/>
            <a:ext cx="982133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any of you wants to be my follower,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must give up your own way,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take up your cross daily, and follow me.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9:23)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4282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62B42-90BA-2BCC-63DC-067FDAC3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734B-A31F-F6B0-1E1B-9E80D080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CF0C-FE2B-35E2-D4F2-6A417D4AE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Now I rejoice in my </a:t>
            </a:r>
            <a:r>
              <a:rPr lang="en-US" u="sng" dirty="0"/>
              <a:t>sufferings</a:t>
            </a:r>
            <a:r>
              <a:rPr lang="en-US" dirty="0"/>
              <a:t> for your sake, and </a:t>
            </a:r>
          </a:p>
          <a:p>
            <a:r>
              <a:rPr lang="en-US" dirty="0"/>
              <a:t>in my flesh I do my share on behalf of His body, which is the church, </a:t>
            </a:r>
          </a:p>
          <a:p>
            <a:r>
              <a:rPr lang="en-US" dirty="0"/>
              <a:t>in filling up what is lacking in Christ’s </a:t>
            </a:r>
            <a:r>
              <a:rPr lang="en-US" u="sng" dirty="0"/>
              <a:t>afflictions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45FBE-58A0-7B73-C9D5-326C86F89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Suffer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BF8AAE44-AF26-2E98-3900-653EDE2A3430}"/>
              </a:ext>
            </a:extLst>
          </p:cNvPr>
          <p:cNvSpPr/>
          <p:nvPr/>
        </p:nvSpPr>
        <p:spPr bwMode="auto">
          <a:xfrm>
            <a:off x="169333" y="2860677"/>
            <a:ext cx="982133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Blessed are you when people insult you and persecute you… Rejoice and be glad,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your reward in heaven is great.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5:11-12)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0785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41D0F-1115-3152-8888-190BCEA0F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95B0-33E4-C727-14DC-4738474F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6FE7-632B-C00D-2029-E4258EBE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I rejoice in my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sufferings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your sake, and</a:t>
            </a:r>
          </a:p>
          <a:p>
            <a:r>
              <a:rPr lang="en-US" dirty="0"/>
              <a:t>in my flesh I do my share on behalf of His body, which is the church, </a:t>
            </a:r>
          </a:p>
          <a:p>
            <a:r>
              <a:rPr lang="en-US" dirty="0"/>
              <a:t>in filling up what is lacking in Christ’s </a:t>
            </a:r>
            <a:r>
              <a:rPr lang="en-US" u="sng" dirty="0"/>
              <a:t>afflictions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B5B2B-543F-84C9-4F37-2EA9EAF121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Suffer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0BD623D0-A50A-F1B5-EE40-6C3663FD16E0}"/>
              </a:ext>
            </a:extLst>
          </p:cNvPr>
          <p:cNvSpPr/>
          <p:nvPr/>
        </p:nvSpPr>
        <p:spPr bwMode="auto">
          <a:xfrm>
            <a:off x="169333" y="2860677"/>
            <a:ext cx="98213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Paul saying Christ’s death wasn’t enough?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cross wasn’t the end of the mission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ascension wasn’t the end of Christ’s suffering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2341279-7060-2CD8-DF63-978B91E11A61}"/>
              </a:ext>
            </a:extLst>
          </p:cNvPr>
          <p:cNvSpPr/>
          <p:nvPr/>
        </p:nvSpPr>
        <p:spPr bwMode="auto">
          <a:xfrm>
            <a:off x="201083" y="93220"/>
            <a:ext cx="2821517" cy="8402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“It is finished”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19:30)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41D24B3-C430-B2D3-9065-4137FBAA9EA7}"/>
              </a:ext>
            </a:extLst>
          </p:cNvPr>
          <p:cNvSpPr/>
          <p:nvPr/>
        </p:nvSpPr>
        <p:spPr bwMode="auto">
          <a:xfrm>
            <a:off x="4927600" y="93219"/>
            <a:ext cx="5094816" cy="8402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“He forgave us all our sins”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2:13)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48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F8F00-CADB-1F75-AC65-DED91D30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DE2D-D7EB-337E-3A61-23E65C09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67B5-6066-6C33-DEA2-7E348AC83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I rejoice in my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sufferings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your sake, and</a:t>
            </a:r>
          </a:p>
          <a:p>
            <a:r>
              <a:rPr lang="en-US" dirty="0"/>
              <a:t>in my flesh I do my share on behalf of His body, which is the church, </a:t>
            </a:r>
          </a:p>
          <a:p>
            <a:r>
              <a:rPr lang="en-US" dirty="0"/>
              <a:t>in filling up what is lacking in Christ’s </a:t>
            </a:r>
            <a:r>
              <a:rPr lang="en-US" u="sng" dirty="0"/>
              <a:t>afflictions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A3BBC-CA1D-A6D4-FDEE-F4B59F80F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Suffer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2A205FBD-45EB-2D2B-CF7E-4ECDBC4B64DC}"/>
              </a:ext>
            </a:extLst>
          </p:cNvPr>
          <p:cNvSpPr/>
          <p:nvPr/>
        </p:nvSpPr>
        <p:spPr bwMode="auto">
          <a:xfrm>
            <a:off x="169333" y="2860677"/>
            <a:ext cx="98213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Paul saying Christ’s death wasn’t enough?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cross wasn’t the end of the mission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ascension wasn’t the end of Christ’s suffering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898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4354F-3632-FFB3-D95C-738A043DC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0325-19C6-A88E-784C-F613127A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59D83-9CD8-D187-04CA-45A2EFDCC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I rejoice in my sufferings for your sake, and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my flesh </a:t>
            </a:r>
            <a:r>
              <a:rPr lang="en-US" dirty="0"/>
              <a:t>I do my share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behalf of His body, which is the church,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filling up what is lacking in Christ’s afflictions.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55A88-A800-5EE2-2A7F-932D6660E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Suffer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ECDA1342-075C-DBF9-F622-7FCA922F5125}"/>
              </a:ext>
            </a:extLst>
          </p:cNvPr>
          <p:cNvSpPr/>
          <p:nvPr/>
        </p:nvSpPr>
        <p:spPr bwMode="auto">
          <a:xfrm>
            <a:off x="169333" y="2857500"/>
            <a:ext cx="98213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Paul saying Christ’s death wasn’t enough?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cross wasn’t the end of the mission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ascension wasn’t the end of Christ’s suffering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ADA6AB3-2AA8-7459-2A97-389E0018D4D5}"/>
              </a:ext>
            </a:extLst>
          </p:cNvPr>
          <p:cNvSpPr/>
          <p:nvPr/>
        </p:nvSpPr>
        <p:spPr bwMode="auto">
          <a:xfrm>
            <a:off x="203200" y="474720"/>
            <a:ext cx="98213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“Saul! Why are you persecuting me?”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“Who are you, lord?” Saul asked.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voice replied,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am Jesus, the one you are persecuting!”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9:4-5)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B7975-CCFE-EDE4-CBC1-273FA3761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2DAB-513E-2FC7-A920-2208C13C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B3C44-CDA2-DCC2-F1FC-EF4B6D83C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I rejoice in my sufferings for your sake, and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my flesh </a:t>
            </a:r>
            <a:r>
              <a:rPr lang="en-US" dirty="0"/>
              <a:t>I do my share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behalf of His body, which is the church,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filling up what is lacking in Christ’s afflictions.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B560-B518-6548-FE6E-D615E2003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Suffer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3017C7CE-5A31-EA8F-714D-ABBCA1455EA7}"/>
              </a:ext>
            </a:extLst>
          </p:cNvPr>
          <p:cNvSpPr/>
          <p:nvPr/>
        </p:nvSpPr>
        <p:spPr bwMode="auto">
          <a:xfrm>
            <a:off x="169333" y="2860677"/>
            <a:ext cx="98213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Paul saying Christ’s death wasn’t enough?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cross wasn’t the end of the mission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ascension wasn’t the end of Christ’s suffering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Paul: “I do my share”</a:t>
            </a:r>
          </a:p>
        </p:txBody>
      </p:sp>
    </p:spTree>
    <p:extLst>
      <p:ext uri="{BB962C8B-B14F-4D97-AF65-F5344CB8AC3E}">
        <p14:creationId xmlns:p14="http://schemas.microsoft.com/office/powerpoint/2010/main" val="12164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A6234-660D-6905-4458-3368896B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664C-40E6-9A6E-CC8E-30A92B9E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10C89-19ED-A67D-B825-A11A57829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I rejoice in my sufferings for your sake, and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my flesh I do my share on behalf of His body, which is the church,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filling up what is lacking in Christ’s afflictions.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55319-46B2-731C-16C7-AFA3FBC3A6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 the sake of others</a:t>
            </a:r>
          </a:p>
        </p:txBody>
      </p:sp>
    </p:spTree>
    <p:extLst>
      <p:ext uri="{BB962C8B-B14F-4D97-AF65-F5344CB8AC3E}">
        <p14:creationId xmlns:p14="http://schemas.microsoft.com/office/powerpoint/2010/main" val="9396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A3696-B761-68BF-7100-AD42A351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6E9A-7D8C-7764-2C0A-95834571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AF7E6-F5B8-FEF4-BD38-3026B54E2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I rejoice in </a:t>
            </a:r>
            <a:r>
              <a:rPr lang="en-US" dirty="0"/>
              <a:t>my sufferings </a:t>
            </a:r>
            <a:r>
              <a:rPr lang="en-US" u="sng" dirty="0"/>
              <a:t>for your sake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my flesh </a:t>
            </a:r>
            <a:r>
              <a:rPr lang="en-US" dirty="0"/>
              <a:t>I do my share </a:t>
            </a:r>
            <a:r>
              <a:rPr lang="en-US" u="sng" dirty="0"/>
              <a:t>on behalf of His body</a:t>
            </a:r>
            <a:r>
              <a:rPr lang="en-US" dirty="0"/>
              <a:t>, which is the church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filling up what is lacking in Christ’s afflictions.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the stewardship from God bestowed on me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u="sng" dirty="0"/>
              <a:t>for your benefit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A308A-F6B3-4899-FA69-CC7515193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the sake of others</a:t>
            </a:r>
          </a:p>
        </p:txBody>
      </p:sp>
    </p:spTree>
    <p:extLst>
      <p:ext uri="{BB962C8B-B14F-4D97-AF65-F5344CB8AC3E}">
        <p14:creationId xmlns:p14="http://schemas.microsoft.com/office/powerpoint/2010/main" val="7993119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ED765-29DE-F0C9-3667-0BD3460E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0EF19-6245-FBA7-79DA-4EACE5C3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9745-E661-8B46-8BB9-B8E7E283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We proclaim Him, admonishing everyone and teaching everyone with all wisdom, so that we may present everyone mature in Christ.</a:t>
            </a:r>
          </a:p>
          <a:p>
            <a:r>
              <a:rPr lang="en-US" baseline="30000" dirty="0"/>
              <a:t>29 </a:t>
            </a:r>
            <a:r>
              <a:rPr lang="en-US" u="sng" dirty="0"/>
              <a:t>For this purpose</a:t>
            </a:r>
            <a:r>
              <a:rPr lang="en-US" dirty="0"/>
              <a:t> also I labor, striving according to His power, which mightily works within 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2985C-3097-1777-8F6D-D905680E7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the sake of others</a:t>
            </a:r>
          </a:p>
        </p:txBody>
      </p:sp>
    </p:spTree>
    <p:extLst>
      <p:ext uri="{BB962C8B-B14F-4D97-AF65-F5344CB8AC3E}">
        <p14:creationId xmlns:p14="http://schemas.microsoft.com/office/powerpoint/2010/main" val="2021684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90F4471-B03D-5A3A-8510-FC283A65C484}"/>
              </a:ext>
            </a:extLst>
          </p:cNvPr>
          <p:cNvSpPr/>
          <p:nvPr/>
        </p:nvSpPr>
        <p:spPr bwMode="auto">
          <a:xfrm>
            <a:off x="355600" y="4991100"/>
            <a:ext cx="94488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sufferings… afflictions… labor… striving… struggle</a:t>
            </a:r>
          </a:p>
        </p:txBody>
      </p:sp>
    </p:spTree>
    <p:extLst>
      <p:ext uri="{BB962C8B-B14F-4D97-AF65-F5344CB8AC3E}">
        <p14:creationId xmlns:p14="http://schemas.microsoft.com/office/powerpoint/2010/main" val="14528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0EA26-F79D-DE7F-A8EC-6D56F819C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4E95-835A-D758-F48B-53EC1838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4FE2-401E-FAF3-3E0E-FAC619E5C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I want you to know how great a struggle I have </a:t>
            </a:r>
            <a:br>
              <a:rPr lang="en-US" dirty="0"/>
            </a:br>
            <a:r>
              <a:rPr lang="en-US" u="sng" dirty="0"/>
              <a:t>on your behalf</a:t>
            </a:r>
            <a:r>
              <a:rPr lang="en-US" dirty="0"/>
              <a:t> and</a:t>
            </a:r>
          </a:p>
          <a:p>
            <a:r>
              <a:rPr lang="en-US" u="sng" dirty="0"/>
              <a:t>for those who are at Laodicea</a:t>
            </a:r>
            <a:r>
              <a:rPr lang="en-US" dirty="0"/>
              <a:t>, and</a:t>
            </a:r>
          </a:p>
          <a:p>
            <a:r>
              <a:rPr lang="en-US" u="sng" dirty="0"/>
              <a:t>for all those who have not personally seen my face</a:t>
            </a:r>
            <a:r>
              <a:rPr lang="en-US" dirty="0"/>
              <a:t>,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E1DE8-B83B-F1B9-EB7F-FC0FC1D06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the sake of others</a:t>
            </a:r>
          </a:p>
        </p:txBody>
      </p:sp>
    </p:spTree>
    <p:extLst>
      <p:ext uri="{BB962C8B-B14F-4D97-AF65-F5344CB8AC3E}">
        <p14:creationId xmlns:p14="http://schemas.microsoft.com/office/powerpoint/2010/main" val="40512285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EF6BF-2AFB-374B-F6CB-D8C6744A2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55CD-1602-C4EE-CC0F-B08777E1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A0157-317F-5F7F-C5BE-40A46AB2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I want you to know how great a struggle I have </a:t>
            </a:r>
            <a:br>
              <a:rPr lang="en-US" dirty="0"/>
            </a:br>
            <a:r>
              <a:rPr lang="en-US" u="sng" dirty="0"/>
              <a:t>on your behalf</a:t>
            </a:r>
            <a:r>
              <a:rPr lang="en-US" dirty="0"/>
              <a:t> and</a:t>
            </a:r>
          </a:p>
          <a:p>
            <a:r>
              <a:rPr lang="en-US" u="sng" dirty="0"/>
              <a:t>for those who are at Laodicea</a:t>
            </a:r>
            <a:r>
              <a:rPr lang="en-US" dirty="0"/>
              <a:t>, and</a:t>
            </a:r>
          </a:p>
          <a:p>
            <a:r>
              <a:rPr lang="en-US" u="sng" dirty="0"/>
              <a:t>for all those who have not personally seen my face</a:t>
            </a:r>
            <a:r>
              <a:rPr lang="en-US" dirty="0"/>
              <a:t>,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BE7F3-62C7-B174-32C5-36C4C9BA8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the sake of others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ABD04DC9-6968-82CA-BA20-2045F0D19093}"/>
              </a:ext>
            </a:extLst>
          </p:cNvPr>
          <p:cNvSpPr/>
          <p:nvPr/>
        </p:nvSpPr>
        <p:spPr bwMode="auto">
          <a:xfrm>
            <a:off x="169333" y="2705100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suffered for these Colossians he had never met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Laodiceans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all those who he hadn’t yet met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“everyone”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entire church… throughout history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Acts 8:3)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40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BAE73-A8DC-00CE-AE34-53053594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0891-F731-4ED7-C289-786DBF08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DEA1C-9769-2DC8-44BE-263207B04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that their hearts may be encouraged, </a:t>
            </a:r>
            <a:br>
              <a:rPr lang="en-US" dirty="0"/>
            </a:br>
            <a:r>
              <a:rPr lang="en-US" dirty="0"/>
              <a:t>having been knit together in love, </a:t>
            </a:r>
          </a:p>
          <a:p>
            <a:r>
              <a:rPr lang="en-US" dirty="0"/>
              <a:t>and attaining to all the wealth that </a:t>
            </a:r>
            <a:br>
              <a:rPr lang="en-US" dirty="0"/>
            </a:br>
            <a:r>
              <a:rPr lang="en-US" dirty="0"/>
              <a:t>comes from the full assurance of understanding, resulting in a true knowledge of God’s mystery, that is, Christ Himself,</a:t>
            </a:r>
          </a:p>
          <a:p>
            <a:r>
              <a:rPr lang="en-US" baseline="30000" dirty="0"/>
              <a:t>3 </a:t>
            </a:r>
            <a:r>
              <a:rPr lang="en-US" dirty="0"/>
              <a:t>in whom are hidden all the treasures of wisdom and knowledge.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BE82F-810E-DDA2-1C52-232506E98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the sake of others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3EBA796-4E87-23AE-D2A4-24F40AA3902F}"/>
              </a:ext>
            </a:extLst>
          </p:cNvPr>
          <p:cNvSpPr/>
          <p:nvPr/>
        </p:nvSpPr>
        <p:spPr bwMode="auto">
          <a:xfrm>
            <a:off x="5745690" y="4233297"/>
            <a:ext cx="4267200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is fulfilling the great commandment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22:37-39)</a:t>
            </a:r>
            <a:endParaRPr lang="en-US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14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752CE-4CA4-85DB-6361-DCE710CF0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3841-294F-11EE-B409-AD6574B3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3ED3D-C1F1-3A9D-DFF6-C70B2525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I rejoice in my sufferings for your sake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AC764-5D6B-EBAC-D046-E8C415858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Paul Suffers: Joyfully</a:t>
            </a:r>
          </a:p>
        </p:txBody>
      </p:sp>
    </p:spTree>
    <p:extLst>
      <p:ext uri="{BB962C8B-B14F-4D97-AF65-F5344CB8AC3E}">
        <p14:creationId xmlns:p14="http://schemas.microsoft.com/office/powerpoint/2010/main" val="12107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0D59E-5E99-4142-BF67-D5741EF6C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0D27-3636-88BA-0C30-F7FE6DB4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5D1F-A900-47BF-61A9-E56734469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I rejoice in my sufferings for your sake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1F961-137C-15AE-8285-F75CD6C19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Paul Suffers: Joyfully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5327B7E-3345-2B58-9D53-C78D93BDAE2B}"/>
              </a:ext>
            </a:extLst>
          </p:cNvPr>
          <p:cNvSpPr/>
          <p:nvPr/>
        </p:nvSpPr>
        <p:spPr bwMode="auto">
          <a:xfrm>
            <a:off x="169334" y="14097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“because of” my sufferings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we know why we are suffering…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0D59E-5E99-4142-BF67-D5741EF6C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0D27-3636-88BA-0C30-F7FE6DB4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5D1F-A900-47BF-61A9-E56734469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I rejoice in my sufferings for your sake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1F961-137C-15AE-8285-F75CD6C19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Paul Suffers: Joyfully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5327B7E-3345-2B58-9D53-C78D93BDAE2B}"/>
              </a:ext>
            </a:extLst>
          </p:cNvPr>
          <p:cNvSpPr/>
          <p:nvPr/>
        </p:nvSpPr>
        <p:spPr bwMode="auto">
          <a:xfrm>
            <a:off x="169334" y="1409700"/>
            <a:ext cx="9821332" cy="18097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“because of” my sufferings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we know why we are suffering…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joy set before him Jesus endured the cross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(Hebrews 12:2; cf. Acts 5:41)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44E2E-551E-0187-8841-41E2C5C02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EADD-0F36-F580-5245-D893A8F7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18F1-7B25-BFDE-4FAD-34804C18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We proclaim Him, </a:t>
            </a:r>
            <a:br>
              <a:rPr lang="en-US" dirty="0"/>
            </a:br>
            <a:r>
              <a:rPr lang="en-US" dirty="0"/>
              <a:t>admonishing everyone and </a:t>
            </a:r>
            <a:br>
              <a:rPr lang="en-US" dirty="0"/>
            </a:br>
            <a:r>
              <a:rPr lang="en-US" dirty="0"/>
              <a:t>teaching everyone with all wisdom, </a:t>
            </a:r>
          </a:p>
          <a:p>
            <a:r>
              <a:rPr lang="en-US" dirty="0"/>
              <a:t>so that we may present everyone mature in Christ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19844-09E1-5CA3-2C7D-88FA5BACF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2634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How: Proclaiming, Teaching, Admonishing</a:t>
            </a:r>
          </a:p>
        </p:txBody>
      </p:sp>
    </p:spTree>
    <p:extLst>
      <p:ext uri="{BB962C8B-B14F-4D97-AF65-F5344CB8AC3E}">
        <p14:creationId xmlns:p14="http://schemas.microsoft.com/office/powerpoint/2010/main" val="42425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73BD7-8AE9-A5B8-1E00-46DA10148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7220-A0D7-67D1-C2A1-8072BD13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E3C75-D322-DC18-5B41-7723B2FC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We proclaim Him, </a:t>
            </a:r>
            <a:br>
              <a:rPr lang="en-US" dirty="0"/>
            </a:br>
            <a:r>
              <a:rPr lang="en-US" dirty="0"/>
              <a:t>admonishing everyone and </a:t>
            </a:r>
            <a:br>
              <a:rPr lang="en-US" dirty="0"/>
            </a:br>
            <a:r>
              <a:rPr lang="en-US" dirty="0"/>
              <a:t>teaching everyone with all wisdom, </a:t>
            </a:r>
          </a:p>
          <a:p>
            <a:r>
              <a:rPr lang="en-US" dirty="0"/>
              <a:t>so that we may present everyone mature in Christ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4053B-64D9-3A41-DDE4-9716AE6AA4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2634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How: Proclaiming, Teaching, Admonishing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4C985A4-1439-594C-EB32-5E722AE80ABC}"/>
              </a:ext>
            </a:extLst>
          </p:cNvPr>
          <p:cNvSpPr/>
          <p:nvPr/>
        </p:nvSpPr>
        <p:spPr bwMode="auto">
          <a:xfrm>
            <a:off x="169334" y="2476500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Admonishing = warning what not to do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Teaching = instructing what to do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Proclaiming Christ, not a secret way or list of rules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everyone, not just a select few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Goal = maturity, which takes time</a:t>
            </a:r>
          </a:p>
        </p:txBody>
      </p:sp>
    </p:spTree>
    <p:extLst>
      <p:ext uri="{BB962C8B-B14F-4D97-AF65-F5344CB8AC3E}">
        <p14:creationId xmlns:p14="http://schemas.microsoft.com/office/powerpoint/2010/main" val="3062942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558E0-0332-D279-2682-EF4541C7C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9A6C-2EEC-2910-0035-D6490893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4E172-0B2C-006A-4F74-164AEAE4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29 </a:t>
            </a:r>
            <a:r>
              <a:rPr lang="en-US" dirty="0"/>
              <a:t>For this purpose also I labor, striving </a:t>
            </a:r>
          </a:p>
          <a:p>
            <a:r>
              <a:rPr lang="en-US" dirty="0"/>
              <a:t>according to His power, </a:t>
            </a:r>
            <a:br>
              <a:rPr lang="en-US" dirty="0"/>
            </a:br>
            <a:r>
              <a:rPr lang="en-US" dirty="0"/>
              <a:t>which mightily works within 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42434-E4B9-827A-FCCC-27C704EC86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2634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How: Striving and Depending</a:t>
            </a:r>
          </a:p>
        </p:txBody>
      </p:sp>
    </p:spTree>
    <p:extLst>
      <p:ext uri="{BB962C8B-B14F-4D97-AF65-F5344CB8AC3E}">
        <p14:creationId xmlns:p14="http://schemas.microsoft.com/office/powerpoint/2010/main" val="26546523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5B97A-2DD2-EA2B-EB13-3B3BB2B3B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8E3F-A370-A4DA-2F3D-9245257D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36B57-C8E5-0FCF-52DE-D3FB9613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29 </a:t>
            </a:r>
            <a:r>
              <a:rPr lang="en-US" dirty="0"/>
              <a:t>For this purpose also I labor, striving </a:t>
            </a:r>
          </a:p>
          <a:p>
            <a:r>
              <a:rPr lang="en-US" dirty="0"/>
              <a:t>according to His power, </a:t>
            </a:r>
            <a:br>
              <a:rPr lang="en-US" dirty="0"/>
            </a:br>
            <a:r>
              <a:rPr lang="en-US" dirty="0"/>
              <a:t>which mightily works within 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3396A-A5B4-102F-5026-22DE15A6A1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263465" cy="544286"/>
          </a:xfrm>
        </p:spPr>
        <p:txBody>
          <a:bodyPr/>
          <a:lstStyle/>
          <a:p>
            <a:r>
              <a:rPr lang="en-US" dirty="0"/>
              <a:t>How: Striving and Depending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85CE29E-39CE-8C84-68EC-A43A03A7E444}"/>
              </a:ext>
            </a:extLst>
          </p:cNvPr>
          <p:cNvSpPr/>
          <p:nvPr/>
        </p:nvSpPr>
        <p:spPr bwMode="auto">
          <a:xfrm>
            <a:off x="169334" y="2171700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room for laziness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Serving God is hard!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Unless the Lord builds a house,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work of the builders is wasted.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127:1)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016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3EB7B-DB5F-D0BF-F94B-7A476B4D0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48B02D1-FF29-01B9-5CB0-AE36F44DE6EA}"/>
              </a:ext>
            </a:extLst>
          </p:cNvPr>
          <p:cNvSpPr/>
          <p:nvPr/>
        </p:nvSpPr>
        <p:spPr bwMode="auto">
          <a:xfrm>
            <a:off x="584200" y="952500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will “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you … without blemish and free from accusation.”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1:22)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B22FA4C-F375-F8F5-559B-725E15C171B1}"/>
              </a:ext>
            </a:extLst>
          </p:cNvPr>
          <p:cNvSpPr/>
          <p:nvPr/>
        </p:nvSpPr>
        <p:spPr bwMode="auto">
          <a:xfrm>
            <a:off x="584200" y="3162300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strives to “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everyone mature in Christ.”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1:28)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Do you want a life worth dying for?</a:t>
            </a:r>
          </a:p>
          <a:p>
            <a:pPr marL="0" indent="0"/>
            <a:r>
              <a:rPr lang="en-US" dirty="0"/>
              <a:t>The starting point: A relationship with Christ</a:t>
            </a:r>
          </a:p>
          <a:p>
            <a:pPr marL="0" indent="0"/>
            <a:r>
              <a:rPr lang="en-US" dirty="0"/>
              <a:t>The next step: Christ’s call to serve</a:t>
            </a:r>
          </a:p>
          <a:p>
            <a:pPr marL="0" indent="0"/>
            <a:r>
              <a:rPr lang="en-US" dirty="0"/>
              <a:t>It’s hard!!</a:t>
            </a:r>
          </a:p>
          <a:p>
            <a:pPr marL="0" indent="0"/>
            <a:r>
              <a:rPr lang="en-US" dirty="0"/>
              <a:t>The finish line will be here soon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0" y="889000"/>
            <a:ext cx="5672667" cy="4635500"/>
          </a:xfrm>
        </p:spPr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A Life Worth Dying For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</a:rPr>
              <a:t>(Colossians 1-2)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561666" y="3009900"/>
            <a:ext cx="3429000" cy="158812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The Key to Spiritual Growth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2)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0A915B7-D0F0-468E-320F-5E0163561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4" y="889000"/>
            <a:ext cx="5977466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endParaRPr lang="en-US" sz="2400" u="sng" kern="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D46F-FFD1-28D5-1540-17C99355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F4954-C19F-1BF1-B007-9E310781B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The Good News has been preached </a:t>
            </a:r>
            <a:br>
              <a:rPr lang="en-US" dirty="0"/>
            </a:br>
            <a:r>
              <a:rPr lang="en-US" dirty="0"/>
              <a:t>all over the world, and I, Paul, have </a:t>
            </a:r>
            <a:br>
              <a:rPr lang="en-US" dirty="0"/>
            </a:br>
            <a:r>
              <a:rPr lang="en-US" dirty="0"/>
              <a:t>been </a:t>
            </a:r>
            <a:r>
              <a:rPr lang="en-US" u="sng" dirty="0"/>
              <a:t>appointed as God’s minister</a:t>
            </a:r>
            <a:r>
              <a:rPr lang="en-US" dirty="0"/>
              <a:t> to proclaim it.</a:t>
            </a:r>
          </a:p>
          <a:p>
            <a:r>
              <a:rPr lang="en-US" baseline="30000" dirty="0"/>
              <a:t>25 </a:t>
            </a:r>
            <a:r>
              <a:rPr lang="en-US" dirty="0"/>
              <a:t>I was made a </a:t>
            </a:r>
            <a:r>
              <a:rPr lang="en-US" u="sng" dirty="0"/>
              <a:t>minister</a:t>
            </a:r>
            <a:r>
              <a:rPr lang="en-US" dirty="0"/>
              <a:t> according to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stewardship from God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bestowed on me for your benefit, </a:t>
            </a:r>
          </a:p>
          <a:p>
            <a:r>
              <a:rPr lang="en-US" dirty="0"/>
              <a:t>so that I might fully carry out </a:t>
            </a:r>
            <a:br>
              <a:rPr lang="en-US" dirty="0"/>
            </a:br>
            <a:r>
              <a:rPr lang="en-US" dirty="0"/>
              <a:t>the preaching of the word of God,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34704-BD3B-75FA-D02D-D11BA97D0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God Called Paul… To Serve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8100A-23A5-E0B0-010D-55DB2BCD5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56AD-6645-A852-3D0A-AE176234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2CA4-8A32-8304-17C6-CBEE42D9D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Good News has been preached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over the world, and I, Paul, have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been </a:t>
            </a:r>
            <a:r>
              <a:rPr lang="en-US" u="sng" dirty="0"/>
              <a:t>appointed as God’s minister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proclaim it.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was made a </a:t>
            </a:r>
            <a:r>
              <a:rPr lang="en-US" u="sng" dirty="0"/>
              <a:t>minister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according to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u="sng" dirty="0"/>
              <a:t>stewardship from God</a:t>
            </a:r>
            <a:r>
              <a:rPr lang="en-US" dirty="0"/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bestowed on me for your benefit,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I might fully carry out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preaching of the word of God,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C9DC5-09B4-AB53-0C17-4458848E6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Serve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19642B88-BA29-1B7E-5EB0-70D33034BF21}"/>
              </a:ext>
            </a:extLst>
          </p:cNvPr>
          <p:cNvSpPr/>
          <p:nvPr/>
        </p:nvSpPr>
        <p:spPr bwMode="auto">
          <a:xfrm>
            <a:off x="169333" y="2929776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“He is my chosen instrument to take my message to the Gentiles and to kings, as well as to the people of Israel. And I will show him how much he must suffer for my name’s sake.”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9:15-16)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BD961-EACD-526F-0121-20C2CEC6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CEC0-41A1-DEE6-78C2-CB8E8518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77E0-F0B1-88A2-9689-0EE64F886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Good News has been preached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over the world, and I, Paul, have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been </a:t>
            </a:r>
            <a:r>
              <a:rPr lang="en-US" u="sng" dirty="0"/>
              <a:t>appointed as God’s minister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proclaim it.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was made a </a:t>
            </a:r>
            <a:r>
              <a:rPr lang="en-US" u="sng" dirty="0"/>
              <a:t>minister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according to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u="sng" dirty="0"/>
              <a:t>stewardship from God</a:t>
            </a:r>
            <a:r>
              <a:rPr lang="en-US" dirty="0"/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bestowed on me for your benefit,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I might fully carry out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preaching of the word of God,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69394-FCE3-A5A2-BCE1-195683D83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Serve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EE9C0C3-BA3D-FB13-978C-B2D054E422ED}"/>
              </a:ext>
            </a:extLst>
          </p:cNvPr>
          <p:cNvSpPr/>
          <p:nvPr/>
        </p:nvSpPr>
        <p:spPr bwMode="auto">
          <a:xfrm>
            <a:off x="168347" y="3265420"/>
            <a:ext cx="981816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minister/servant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Anyone wants to be first shall be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last of all and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servant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all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9:35)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ACEB7-6137-4E9C-096B-0C9F9D61D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C887-325B-3803-0130-6A567397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B597-4C95-99A0-BDDE-A80FDC68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Good News has been preached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over the world, and I, Paul, have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been </a:t>
            </a:r>
            <a:r>
              <a:rPr lang="en-US" u="sng" dirty="0"/>
              <a:t>appointed as God’s minister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proclaim it.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was made a </a:t>
            </a:r>
            <a:r>
              <a:rPr lang="en-US" u="sng" dirty="0"/>
              <a:t>minister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according to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u="sng" dirty="0"/>
              <a:t>stewardship from God</a:t>
            </a:r>
            <a:r>
              <a:rPr lang="en-US" dirty="0"/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bestowed on me for your benefit,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I might fully carry out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preaching of the word of God,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F61E3-AB70-D829-0B01-F0010AAB6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Serve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56D9397-9F72-18EE-D4B0-2D7BFD899BB4}"/>
              </a:ext>
            </a:extLst>
          </p:cNvPr>
          <p:cNvSpPr/>
          <p:nvPr/>
        </p:nvSpPr>
        <p:spPr bwMode="auto">
          <a:xfrm>
            <a:off x="169332" y="2929776"/>
            <a:ext cx="982133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steward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trusted servant managing the master’s stuff</a:t>
            </a:r>
          </a:p>
        </p:txBody>
      </p:sp>
    </p:spTree>
    <p:extLst>
      <p:ext uri="{BB962C8B-B14F-4D97-AF65-F5344CB8AC3E}">
        <p14:creationId xmlns:p14="http://schemas.microsoft.com/office/powerpoint/2010/main" val="20271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755F1-CEE2-5B9D-FA64-714A729A2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F413-D28F-F205-760D-1F6FEEDD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475C-9A61-BE2C-98A1-F4F29E065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Good News has been preached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over the world, and I, Paul, have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been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appointed as God’s minister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proclaim it.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was made a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according to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stewardship from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bestowed on me for your benefit,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I might fully carry out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preaching of the word of God,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91C01-E607-19B7-8B86-B930358A5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Serve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9CA56328-6404-A1DD-2331-65ECDD677320}"/>
              </a:ext>
            </a:extLst>
          </p:cNvPr>
          <p:cNvSpPr/>
          <p:nvPr/>
        </p:nvSpPr>
        <p:spPr bwMode="auto">
          <a:xfrm>
            <a:off x="169333" y="2929776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 for us?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calls all Christians as stewards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to fulfill the “Great Commission”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33204493-643F-E175-1D45-49B97F8557EA}"/>
              </a:ext>
            </a:extLst>
          </p:cNvPr>
          <p:cNvSpPr/>
          <p:nvPr/>
        </p:nvSpPr>
        <p:spPr bwMode="auto">
          <a:xfrm>
            <a:off x="169333" y="167771"/>
            <a:ext cx="982133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Each of you should use whatever gift you have received to serve others, as faithful stewards 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Peter 4:10)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E560-638D-85D6-6289-C1262CE77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6233-4B31-B3ED-657A-3B78C720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490E-DA0B-21DD-4A81-DD8B6A37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Good News has been preached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over the world, and I, Paul, have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been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appointed as God’s minister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proclaim it.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was made a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according to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stewardship from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bestowed on me for your benefit,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I might fully carry out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preaching of the word of God,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EF05D-6DDF-47D7-A5E9-53C61AAE3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 Called Paul… To Serve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A40A548-108A-2301-0276-FAA4B56F6DFB}"/>
              </a:ext>
            </a:extLst>
          </p:cNvPr>
          <p:cNvSpPr/>
          <p:nvPr/>
        </p:nvSpPr>
        <p:spPr bwMode="auto">
          <a:xfrm>
            <a:off x="169333" y="2929776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 for us?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calls all Christians as stewards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to fulfill the “Great Commission”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36850F4-92A7-B131-A351-F5856752F95C}"/>
              </a:ext>
            </a:extLst>
          </p:cNvPr>
          <p:cNvSpPr/>
          <p:nvPr/>
        </p:nvSpPr>
        <p:spPr bwMode="auto">
          <a:xfrm>
            <a:off x="169333" y="170700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 and make disciples of all the nations,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baptizing them… Teach these new disciples to obey all the commands I have given you.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28:19-20)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2571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2012</Words>
  <Application>Microsoft Office PowerPoint</Application>
  <PresentationFormat>Custom</PresentationFormat>
  <Paragraphs>228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A Life Worth Dying For</vt:lpstr>
      <vt:lpstr>PowerPoint Presentation</vt:lpstr>
      <vt:lpstr>PowerPoint Presentation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2</vt:lpstr>
      <vt:lpstr>Colossians 2</vt:lpstr>
      <vt:lpstr>Colossians 2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Conclusions</vt:lpstr>
      <vt:lpstr>A Life Worth Dying For (Colossians 1-2)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2025-04-28T23:38:27Z</dcterms:created>
  <dcterms:modified xsi:type="dcterms:W3CDTF">2025-05-03T19:24:03Z</dcterms:modified>
</cp:coreProperties>
</file>