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67" r:id="rId5"/>
    <p:sldId id="317" r:id="rId6"/>
    <p:sldId id="337" r:id="rId7"/>
    <p:sldId id="318" r:id="rId8"/>
    <p:sldId id="319" r:id="rId9"/>
    <p:sldId id="346" r:id="rId10"/>
    <p:sldId id="325" r:id="rId11"/>
    <p:sldId id="344" r:id="rId12"/>
    <p:sldId id="326" r:id="rId13"/>
    <p:sldId id="329" r:id="rId14"/>
    <p:sldId id="321" r:id="rId15"/>
    <p:sldId id="328" r:id="rId16"/>
    <p:sldId id="332" r:id="rId17"/>
    <p:sldId id="327" r:id="rId18"/>
    <p:sldId id="330" r:id="rId19"/>
    <p:sldId id="336" r:id="rId20"/>
    <p:sldId id="339" r:id="rId21"/>
    <p:sldId id="342" r:id="rId22"/>
    <p:sldId id="341" r:id="rId23"/>
    <p:sldId id="338" r:id="rId24"/>
    <p:sldId id="345" r:id="rId25"/>
    <p:sldId id="34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DE0925"/>
    <a:srgbClr val="A29F88"/>
    <a:srgbClr val="000000"/>
    <a:srgbClr val="000D1A"/>
    <a:srgbClr val="00172E"/>
    <a:srgbClr val="0B0D0C"/>
    <a:srgbClr val="B7BFDB"/>
    <a:srgbClr val="001F3E"/>
    <a:srgbClr val="D8AE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95" autoAdjust="0"/>
  </p:normalViewPr>
  <p:slideViewPr>
    <p:cSldViewPr snapToGrid="0">
      <p:cViewPr varScale="1">
        <p:scale>
          <a:sx n="69" d="100"/>
          <a:sy n="69" d="100"/>
        </p:scale>
        <p:origin x="9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J" userId="d7204d02-0b14-4dbd-b74d-d238148c7d1a" providerId="ADAL" clId="{BC82413C-80DA-49E3-8538-F47B58C9804E}"/>
    <pc:docChg chg="undo redo custSel addSld delSld modSld sldOrd">
      <pc:chgData name="RossJ" userId="d7204d02-0b14-4dbd-b74d-d238148c7d1a" providerId="ADAL" clId="{BC82413C-80DA-49E3-8538-F47B58C9804E}" dt="2023-07-10T19:26:37.422" v="249" actId="20577"/>
      <pc:docMkLst>
        <pc:docMk/>
      </pc:docMkLst>
      <pc:sldChg chg="modSp">
        <pc:chgData name="RossJ" userId="d7204d02-0b14-4dbd-b74d-d238148c7d1a" providerId="ADAL" clId="{BC82413C-80DA-49E3-8538-F47B58C9804E}" dt="2023-07-10T19:09:37.199" v="14" actId="20577"/>
        <pc:sldMkLst>
          <pc:docMk/>
          <pc:sldMk cId="1922409213" sldId="267"/>
        </pc:sldMkLst>
        <pc:spChg chg="mod">
          <ac:chgData name="RossJ" userId="d7204d02-0b14-4dbd-b74d-d238148c7d1a" providerId="ADAL" clId="{BC82413C-80DA-49E3-8538-F47B58C9804E}" dt="2023-07-10T19:09:37.199" v="14" actId="20577"/>
          <ac:spMkLst>
            <pc:docMk/>
            <pc:sldMk cId="1922409213" sldId="267"/>
            <ac:spMk id="8" creationId="{768A652A-7DB4-443F-9F1A-029D1D51E9E1}"/>
          </ac:spMkLst>
        </pc:spChg>
        <pc:spChg chg="mod">
          <ac:chgData name="RossJ" userId="d7204d02-0b14-4dbd-b74d-d238148c7d1a" providerId="ADAL" clId="{BC82413C-80DA-49E3-8538-F47B58C9804E}" dt="2023-07-10T19:09:34.853" v="10" actId="6549"/>
          <ac:spMkLst>
            <pc:docMk/>
            <pc:sldMk cId="1922409213" sldId="267"/>
            <ac:spMk id="9" creationId="{A5FC0F8C-65E8-41D3-AF8B-4B3E8D4DCE70}"/>
          </ac:spMkLst>
        </pc:spChg>
      </pc:sldChg>
      <pc:sldChg chg="del">
        <pc:chgData name="RossJ" userId="d7204d02-0b14-4dbd-b74d-d238148c7d1a" providerId="ADAL" clId="{BC82413C-80DA-49E3-8538-F47B58C9804E}" dt="2023-07-10T19:10:42.645" v="15" actId="2696"/>
        <pc:sldMkLst>
          <pc:docMk/>
          <pc:sldMk cId="1856343639" sldId="309"/>
        </pc:sldMkLst>
      </pc:sldChg>
      <pc:sldChg chg="del">
        <pc:chgData name="RossJ" userId="d7204d02-0b14-4dbd-b74d-d238148c7d1a" providerId="ADAL" clId="{BC82413C-80DA-49E3-8538-F47B58C9804E}" dt="2023-07-10T19:10:47.976" v="16" actId="2696"/>
        <pc:sldMkLst>
          <pc:docMk/>
          <pc:sldMk cId="2923409734" sldId="320"/>
        </pc:sldMkLst>
      </pc:sldChg>
      <pc:sldChg chg="del">
        <pc:chgData name="RossJ" userId="d7204d02-0b14-4dbd-b74d-d238148c7d1a" providerId="ADAL" clId="{BC82413C-80DA-49E3-8538-F47B58C9804E}" dt="2023-07-10T19:13:15.417" v="24" actId="2696"/>
        <pc:sldMkLst>
          <pc:docMk/>
          <pc:sldMk cId="1961297974" sldId="322"/>
        </pc:sldMkLst>
      </pc:sldChg>
      <pc:sldChg chg="del">
        <pc:chgData name="RossJ" userId="d7204d02-0b14-4dbd-b74d-d238148c7d1a" providerId="ADAL" clId="{BC82413C-80DA-49E3-8538-F47B58C9804E}" dt="2023-07-10T19:13:15.414" v="23" actId="2696"/>
        <pc:sldMkLst>
          <pc:docMk/>
          <pc:sldMk cId="2815547901" sldId="323"/>
        </pc:sldMkLst>
      </pc:sldChg>
      <pc:sldChg chg="modSp">
        <pc:chgData name="RossJ" userId="d7204d02-0b14-4dbd-b74d-d238148c7d1a" providerId="ADAL" clId="{BC82413C-80DA-49E3-8538-F47B58C9804E}" dt="2023-07-10T19:24:50.235" v="182" actId="20577"/>
        <pc:sldMkLst>
          <pc:docMk/>
          <pc:sldMk cId="1318438435" sldId="325"/>
        </pc:sldMkLst>
        <pc:spChg chg="mod">
          <ac:chgData name="RossJ" userId="d7204d02-0b14-4dbd-b74d-d238148c7d1a" providerId="ADAL" clId="{BC82413C-80DA-49E3-8538-F47B58C9804E}" dt="2023-07-10T19:24:50.235" v="182" actId="20577"/>
          <ac:spMkLst>
            <pc:docMk/>
            <pc:sldMk cId="1318438435" sldId="325"/>
            <ac:spMk id="2" creationId="{FEA492CB-250E-4B6C-859B-ED54D144EE7A}"/>
          </ac:spMkLst>
        </pc:spChg>
      </pc:sldChg>
      <pc:sldChg chg="modSp">
        <pc:chgData name="RossJ" userId="d7204d02-0b14-4dbd-b74d-d238148c7d1a" providerId="ADAL" clId="{BC82413C-80DA-49E3-8538-F47B58C9804E}" dt="2023-07-10T19:11:26.990" v="19" actId="1076"/>
        <pc:sldMkLst>
          <pc:docMk/>
          <pc:sldMk cId="549362930" sldId="326"/>
        </pc:sldMkLst>
        <pc:spChg chg="mod">
          <ac:chgData name="RossJ" userId="d7204d02-0b14-4dbd-b74d-d238148c7d1a" providerId="ADAL" clId="{BC82413C-80DA-49E3-8538-F47B58C9804E}" dt="2023-07-10T19:11:26.990" v="19" actId="1076"/>
          <ac:spMkLst>
            <pc:docMk/>
            <pc:sldMk cId="549362930" sldId="326"/>
            <ac:spMk id="4" creationId="{B9C8ABC6-2376-4C6D-A537-93DCB91A05B5}"/>
          </ac:spMkLst>
        </pc:spChg>
      </pc:sldChg>
      <pc:sldChg chg="modSp">
        <pc:chgData name="RossJ" userId="d7204d02-0b14-4dbd-b74d-d238148c7d1a" providerId="ADAL" clId="{BC82413C-80DA-49E3-8538-F47B58C9804E}" dt="2023-07-10T19:12:10.121" v="20" actId="1076"/>
        <pc:sldMkLst>
          <pc:docMk/>
          <pc:sldMk cId="3818508170" sldId="327"/>
        </pc:sldMkLst>
        <pc:spChg chg="mod">
          <ac:chgData name="RossJ" userId="d7204d02-0b14-4dbd-b74d-d238148c7d1a" providerId="ADAL" clId="{BC82413C-80DA-49E3-8538-F47B58C9804E}" dt="2023-07-10T19:12:10.121" v="20" actId="1076"/>
          <ac:spMkLst>
            <pc:docMk/>
            <pc:sldMk cId="3818508170" sldId="327"/>
            <ac:spMk id="8" creationId="{D671FBF6-CF80-47AA-95F3-EB0526F7A765}"/>
          </ac:spMkLst>
        </pc:spChg>
      </pc:sldChg>
      <pc:sldChg chg="modSp">
        <pc:chgData name="RossJ" userId="d7204d02-0b14-4dbd-b74d-d238148c7d1a" providerId="ADAL" clId="{BC82413C-80DA-49E3-8538-F47B58C9804E}" dt="2023-07-10T19:26:37.422" v="249" actId="20577"/>
        <pc:sldMkLst>
          <pc:docMk/>
          <pc:sldMk cId="2695360246" sldId="330"/>
        </pc:sldMkLst>
        <pc:spChg chg="mod">
          <ac:chgData name="RossJ" userId="d7204d02-0b14-4dbd-b74d-d238148c7d1a" providerId="ADAL" clId="{BC82413C-80DA-49E3-8538-F47B58C9804E}" dt="2023-07-10T19:26:37.422" v="249" actId="20577"/>
          <ac:spMkLst>
            <pc:docMk/>
            <pc:sldMk cId="2695360246" sldId="330"/>
            <ac:spMk id="8" creationId="{D671FBF6-CF80-47AA-95F3-EB0526F7A765}"/>
          </ac:spMkLst>
        </pc:spChg>
      </pc:sldChg>
      <pc:sldChg chg="modSp">
        <pc:chgData name="RossJ" userId="d7204d02-0b14-4dbd-b74d-d238148c7d1a" providerId="ADAL" clId="{BC82413C-80DA-49E3-8538-F47B58C9804E}" dt="2023-07-10T19:26:08.409" v="223" actId="14100"/>
        <pc:sldMkLst>
          <pc:docMk/>
          <pc:sldMk cId="3859025284" sldId="332"/>
        </pc:sldMkLst>
        <pc:spChg chg="mod">
          <ac:chgData name="RossJ" userId="d7204d02-0b14-4dbd-b74d-d238148c7d1a" providerId="ADAL" clId="{BC82413C-80DA-49E3-8538-F47B58C9804E}" dt="2023-07-10T19:26:08.409" v="223" actId="14100"/>
          <ac:spMkLst>
            <pc:docMk/>
            <pc:sldMk cId="3859025284" sldId="332"/>
            <ac:spMk id="12" creationId="{829218F5-E1AC-4995-B9BA-03823411D232}"/>
          </ac:spMkLst>
        </pc:spChg>
      </pc:sldChg>
      <pc:sldChg chg="del">
        <pc:chgData name="RossJ" userId="d7204d02-0b14-4dbd-b74d-d238148c7d1a" providerId="ADAL" clId="{BC82413C-80DA-49E3-8538-F47B58C9804E}" dt="2023-07-10T19:13:15.408" v="22" actId="2696"/>
        <pc:sldMkLst>
          <pc:docMk/>
          <pc:sldMk cId="2069911825" sldId="334"/>
        </pc:sldMkLst>
      </pc:sldChg>
      <pc:sldChg chg="modSp del">
        <pc:chgData name="RossJ" userId="d7204d02-0b14-4dbd-b74d-d238148c7d1a" providerId="ADAL" clId="{BC82413C-80DA-49E3-8538-F47B58C9804E}" dt="2023-07-10T19:13:15.421" v="25" actId="2696"/>
        <pc:sldMkLst>
          <pc:docMk/>
          <pc:sldMk cId="1743284341" sldId="335"/>
        </pc:sldMkLst>
        <pc:spChg chg="mod">
          <ac:chgData name="RossJ" userId="d7204d02-0b14-4dbd-b74d-d238148c7d1a" providerId="ADAL" clId="{BC82413C-80DA-49E3-8538-F47B58C9804E}" dt="2023-07-10T19:12:44.029" v="21" actId="6549"/>
          <ac:spMkLst>
            <pc:docMk/>
            <pc:sldMk cId="1743284341" sldId="335"/>
            <ac:spMk id="8" creationId="{D671FBF6-CF80-47AA-95F3-EB0526F7A765}"/>
          </ac:spMkLst>
        </pc:spChg>
      </pc:sldChg>
      <pc:sldChg chg="modSp">
        <pc:chgData name="RossJ" userId="d7204d02-0b14-4dbd-b74d-d238148c7d1a" providerId="ADAL" clId="{BC82413C-80DA-49E3-8538-F47B58C9804E}" dt="2023-07-10T19:13:19.797" v="27" actId="20577"/>
        <pc:sldMkLst>
          <pc:docMk/>
          <pc:sldMk cId="4251494084" sldId="336"/>
        </pc:sldMkLst>
        <pc:spChg chg="mod">
          <ac:chgData name="RossJ" userId="d7204d02-0b14-4dbd-b74d-d238148c7d1a" providerId="ADAL" clId="{BC82413C-80DA-49E3-8538-F47B58C9804E}" dt="2023-07-10T19:13:19.797" v="27" actId="20577"/>
          <ac:spMkLst>
            <pc:docMk/>
            <pc:sldMk cId="4251494084" sldId="336"/>
            <ac:spMk id="6" creationId="{547FA88D-F2C0-4C7D-A4DB-F406E9098B97}"/>
          </ac:spMkLst>
        </pc:spChg>
      </pc:sldChg>
      <pc:sldChg chg="modSp">
        <pc:chgData name="RossJ" userId="d7204d02-0b14-4dbd-b74d-d238148c7d1a" providerId="ADAL" clId="{BC82413C-80DA-49E3-8538-F47B58C9804E}" dt="2023-07-10T19:13:23.177" v="29" actId="20577"/>
        <pc:sldMkLst>
          <pc:docMk/>
          <pc:sldMk cId="3638485633" sldId="338"/>
        </pc:sldMkLst>
        <pc:spChg chg="mod">
          <ac:chgData name="RossJ" userId="d7204d02-0b14-4dbd-b74d-d238148c7d1a" providerId="ADAL" clId="{BC82413C-80DA-49E3-8538-F47B58C9804E}" dt="2023-07-10T19:13:23.177" v="29" actId="20577"/>
          <ac:spMkLst>
            <pc:docMk/>
            <pc:sldMk cId="3638485633" sldId="338"/>
            <ac:spMk id="6" creationId="{547FA88D-F2C0-4C7D-A4DB-F406E9098B97}"/>
          </ac:spMkLst>
        </pc:spChg>
      </pc:sldChg>
      <pc:sldChg chg="modSp">
        <pc:chgData name="RossJ" userId="d7204d02-0b14-4dbd-b74d-d238148c7d1a" providerId="ADAL" clId="{BC82413C-80DA-49E3-8538-F47B58C9804E}" dt="2023-07-10T19:13:38.412" v="30" actId="207"/>
        <pc:sldMkLst>
          <pc:docMk/>
          <pc:sldMk cId="1267136260" sldId="339"/>
        </pc:sldMkLst>
        <pc:spChg chg="mod">
          <ac:chgData name="RossJ" userId="d7204d02-0b14-4dbd-b74d-d238148c7d1a" providerId="ADAL" clId="{BC82413C-80DA-49E3-8538-F47B58C9804E}" dt="2023-07-10T19:13:38.412" v="30" actId="207"/>
          <ac:spMkLst>
            <pc:docMk/>
            <pc:sldMk cId="1267136260" sldId="339"/>
            <ac:spMk id="2" creationId="{7B77EB78-4CC1-4E15-9DE6-A11B133F79EA}"/>
          </ac:spMkLst>
        </pc:spChg>
      </pc:sldChg>
      <pc:sldChg chg="modSp">
        <pc:chgData name="RossJ" userId="d7204d02-0b14-4dbd-b74d-d238148c7d1a" providerId="ADAL" clId="{BC82413C-80DA-49E3-8538-F47B58C9804E}" dt="2023-07-10T19:13:52.923" v="32" actId="207"/>
        <pc:sldMkLst>
          <pc:docMk/>
          <pc:sldMk cId="3399796852" sldId="341"/>
        </pc:sldMkLst>
        <pc:spChg chg="mod">
          <ac:chgData name="RossJ" userId="d7204d02-0b14-4dbd-b74d-d238148c7d1a" providerId="ADAL" clId="{BC82413C-80DA-49E3-8538-F47B58C9804E}" dt="2023-07-10T19:13:52.923" v="32" actId="207"/>
          <ac:spMkLst>
            <pc:docMk/>
            <pc:sldMk cId="3399796852" sldId="341"/>
            <ac:spMk id="2" creationId="{7B77EB78-4CC1-4E15-9DE6-A11B133F79EA}"/>
          </ac:spMkLst>
        </pc:spChg>
      </pc:sldChg>
      <pc:sldChg chg="modSp">
        <pc:chgData name="RossJ" userId="d7204d02-0b14-4dbd-b74d-d238148c7d1a" providerId="ADAL" clId="{BC82413C-80DA-49E3-8538-F47B58C9804E}" dt="2023-07-10T19:13:45.203" v="31" actId="207"/>
        <pc:sldMkLst>
          <pc:docMk/>
          <pc:sldMk cId="3685481943" sldId="342"/>
        </pc:sldMkLst>
        <pc:spChg chg="mod">
          <ac:chgData name="RossJ" userId="d7204d02-0b14-4dbd-b74d-d238148c7d1a" providerId="ADAL" clId="{BC82413C-80DA-49E3-8538-F47B58C9804E}" dt="2023-07-10T19:13:45.203" v="31" actId="207"/>
          <ac:spMkLst>
            <pc:docMk/>
            <pc:sldMk cId="3685481943" sldId="342"/>
            <ac:spMk id="2" creationId="{7B77EB78-4CC1-4E15-9DE6-A11B133F79EA}"/>
          </ac:spMkLst>
        </pc:spChg>
      </pc:sldChg>
      <pc:sldChg chg="addSp delSp modSp add ord delAnim modNotesTx">
        <pc:chgData name="RossJ" userId="d7204d02-0b14-4dbd-b74d-d238148c7d1a" providerId="ADAL" clId="{BC82413C-80DA-49E3-8538-F47B58C9804E}" dt="2023-07-10T19:24:52.228" v="187" actId="14100"/>
        <pc:sldMkLst>
          <pc:docMk/>
          <pc:sldMk cId="3484705837" sldId="343"/>
        </pc:sldMkLst>
        <pc:spChg chg="mod">
          <ac:chgData name="RossJ" userId="d7204d02-0b14-4dbd-b74d-d238148c7d1a" providerId="ADAL" clId="{BC82413C-80DA-49E3-8538-F47B58C9804E}" dt="2023-07-10T19:21:56.273" v="111" actId="1036"/>
          <ac:spMkLst>
            <pc:docMk/>
            <pc:sldMk cId="3484705837" sldId="343"/>
            <ac:spMk id="2" creationId="{FEA492CB-250E-4B6C-859B-ED54D144EE7A}"/>
          </ac:spMkLst>
        </pc:spChg>
        <pc:spChg chg="mod">
          <ac:chgData name="RossJ" userId="d7204d02-0b14-4dbd-b74d-d238148c7d1a" providerId="ADAL" clId="{BC82413C-80DA-49E3-8538-F47B58C9804E}" dt="2023-07-10T19:18:56.759" v="42" actId="14100"/>
          <ac:spMkLst>
            <pc:docMk/>
            <pc:sldMk cId="3484705837" sldId="343"/>
            <ac:spMk id="5" creationId="{A34A9998-1A7B-41CF-8685-633459809806}"/>
          </ac:spMkLst>
        </pc:spChg>
        <pc:spChg chg="mod">
          <ac:chgData name="RossJ" userId="d7204d02-0b14-4dbd-b74d-d238148c7d1a" providerId="ADAL" clId="{BC82413C-80DA-49E3-8538-F47B58C9804E}" dt="2023-07-10T19:21:56.273" v="111" actId="1036"/>
          <ac:spMkLst>
            <pc:docMk/>
            <pc:sldMk cId="3484705837" sldId="343"/>
            <ac:spMk id="6" creationId="{547FA88D-F2C0-4C7D-A4DB-F406E9098B97}"/>
          </ac:spMkLst>
        </pc:spChg>
        <pc:spChg chg="del">
          <ac:chgData name="RossJ" userId="d7204d02-0b14-4dbd-b74d-d238148c7d1a" providerId="ADAL" clId="{BC82413C-80DA-49E3-8538-F47B58C9804E}" dt="2023-07-10T19:14:23.740" v="36" actId="478"/>
          <ac:spMkLst>
            <pc:docMk/>
            <pc:sldMk cId="3484705837" sldId="343"/>
            <ac:spMk id="8" creationId="{D671FBF6-CF80-47AA-95F3-EB0526F7A765}"/>
          </ac:spMkLst>
        </pc:spChg>
        <pc:spChg chg="del">
          <ac:chgData name="RossJ" userId="d7204d02-0b14-4dbd-b74d-d238148c7d1a" providerId="ADAL" clId="{BC82413C-80DA-49E3-8538-F47B58C9804E}" dt="2023-07-10T19:18:47.238" v="39" actId="478"/>
          <ac:spMkLst>
            <pc:docMk/>
            <pc:sldMk cId="3484705837" sldId="343"/>
            <ac:spMk id="10" creationId="{9E90C3FC-0B5F-4BF2-8034-1A2AA1415903}"/>
          </ac:spMkLst>
        </pc:spChg>
        <pc:spChg chg="add mod">
          <ac:chgData name="RossJ" userId="d7204d02-0b14-4dbd-b74d-d238148c7d1a" providerId="ADAL" clId="{BC82413C-80DA-49E3-8538-F47B58C9804E}" dt="2023-07-10T19:22:29.851" v="114" actId="1076"/>
          <ac:spMkLst>
            <pc:docMk/>
            <pc:sldMk cId="3484705837" sldId="343"/>
            <ac:spMk id="12" creationId="{C2D75B0A-9027-4412-8610-3EB4FF866666}"/>
          </ac:spMkLst>
        </pc:spChg>
        <pc:spChg chg="add mod">
          <ac:chgData name="RossJ" userId="d7204d02-0b14-4dbd-b74d-d238148c7d1a" providerId="ADAL" clId="{BC82413C-80DA-49E3-8538-F47B58C9804E}" dt="2023-07-10T19:22:29.851" v="114" actId="1076"/>
          <ac:spMkLst>
            <pc:docMk/>
            <pc:sldMk cId="3484705837" sldId="343"/>
            <ac:spMk id="13" creationId="{234A07E3-A5D0-43B6-9E42-D6A538F14BCE}"/>
          </ac:spMkLst>
        </pc:spChg>
        <pc:spChg chg="add mod">
          <ac:chgData name="RossJ" userId="d7204d02-0b14-4dbd-b74d-d238148c7d1a" providerId="ADAL" clId="{BC82413C-80DA-49E3-8538-F47B58C9804E}" dt="2023-07-10T19:22:22.367" v="113" actId="1076"/>
          <ac:spMkLst>
            <pc:docMk/>
            <pc:sldMk cId="3484705837" sldId="343"/>
            <ac:spMk id="15" creationId="{18C9C2B0-69D7-4667-A5EC-CDF64D1184EE}"/>
          </ac:spMkLst>
        </pc:spChg>
        <pc:spChg chg="add mod">
          <ac:chgData name="RossJ" userId="d7204d02-0b14-4dbd-b74d-d238148c7d1a" providerId="ADAL" clId="{BC82413C-80DA-49E3-8538-F47B58C9804E}" dt="2023-07-10T19:22:22.367" v="113" actId="1076"/>
          <ac:spMkLst>
            <pc:docMk/>
            <pc:sldMk cId="3484705837" sldId="343"/>
            <ac:spMk id="16" creationId="{726BA377-7801-4720-9DF6-6B924A48DFE3}"/>
          </ac:spMkLst>
        </pc:spChg>
        <pc:spChg chg="add mod">
          <ac:chgData name="RossJ" userId="d7204d02-0b14-4dbd-b74d-d238148c7d1a" providerId="ADAL" clId="{BC82413C-80DA-49E3-8538-F47B58C9804E}" dt="2023-07-10T19:22:08.760" v="112" actId="1076"/>
          <ac:spMkLst>
            <pc:docMk/>
            <pc:sldMk cId="3484705837" sldId="343"/>
            <ac:spMk id="18" creationId="{0CDA2BE1-BD00-4C97-ADCD-01D15B0450B2}"/>
          </ac:spMkLst>
        </pc:spChg>
        <pc:spChg chg="add mod">
          <ac:chgData name="RossJ" userId="d7204d02-0b14-4dbd-b74d-d238148c7d1a" providerId="ADAL" clId="{BC82413C-80DA-49E3-8538-F47B58C9804E}" dt="2023-07-10T19:22:08.760" v="112" actId="1076"/>
          <ac:spMkLst>
            <pc:docMk/>
            <pc:sldMk cId="3484705837" sldId="343"/>
            <ac:spMk id="19" creationId="{A6BCD447-1402-4589-91D7-BDE5CD529904}"/>
          </ac:spMkLst>
        </pc:spChg>
        <pc:spChg chg="add mod">
          <ac:chgData name="RossJ" userId="d7204d02-0b14-4dbd-b74d-d238148c7d1a" providerId="ADAL" clId="{BC82413C-80DA-49E3-8538-F47B58C9804E}" dt="2023-07-10T19:22:57.441" v="122" actId="1076"/>
          <ac:spMkLst>
            <pc:docMk/>
            <pc:sldMk cId="3484705837" sldId="343"/>
            <ac:spMk id="20" creationId="{E62F2A93-42B2-4B96-AA0B-386CB7B28169}"/>
          </ac:spMkLst>
        </pc:spChg>
        <pc:spChg chg="add mod">
          <ac:chgData name="RossJ" userId="d7204d02-0b14-4dbd-b74d-d238148c7d1a" providerId="ADAL" clId="{BC82413C-80DA-49E3-8538-F47B58C9804E}" dt="2023-07-10T19:24:52.228" v="187" actId="14100"/>
          <ac:spMkLst>
            <pc:docMk/>
            <pc:sldMk cId="3484705837" sldId="343"/>
            <ac:spMk id="21" creationId="{741A4887-631E-4B3B-8A62-4DAC2412BA75}"/>
          </ac:spMkLst>
        </pc:spChg>
        <pc:cxnChg chg="mod">
          <ac:chgData name="RossJ" userId="d7204d02-0b14-4dbd-b74d-d238148c7d1a" providerId="ADAL" clId="{BC82413C-80DA-49E3-8538-F47B58C9804E}" dt="2023-07-10T19:21:56.273" v="111" actId="1036"/>
          <ac:cxnSpMkLst>
            <pc:docMk/>
            <pc:sldMk cId="3484705837" sldId="343"/>
            <ac:cxnSpMk id="3" creationId="{153777CF-4372-41C6-A4E0-61E56A3BCA04}"/>
          </ac:cxnSpMkLst>
        </pc:cxnChg>
        <pc:cxnChg chg="add mod">
          <ac:chgData name="RossJ" userId="d7204d02-0b14-4dbd-b74d-d238148c7d1a" providerId="ADAL" clId="{BC82413C-80DA-49E3-8538-F47B58C9804E}" dt="2023-07-10T19:22:29.851" v="114" actId="1076"/>
          <ac:cxnSpMkLst>
            <pc:docMk/>
            <pc:sldMk cId="3484705837" sldId="343"/>
            <ac:cxnSpMk id="9" creationId="{E5DC0E50-36F6-4D86-AF80-6BA17106D0F0}"/>
          </ac:cxnSpMkLst>
        </pc:cxnChg>
        <pc:cxnChg chg="add mod">
          <ac:chgData name="RossJ" userId="d7204d02-0b14-4dbd-b74d-d238148c7d1a" providerId="ADAL" clId="{BC82413C-80DA-49E3-8538-F47B58C9804E}" dt="2023-07-10T19:22:22.367" v="113" actId="1076"/>
          <ac:cxnSpMkLst>
            <pc:docMk/>
            <pc:sldMk cId="3484705837" sldId="343"/>
            <ac:cxnSpMk id="14" creationId="{3EC4C196-B130-4035-8CA4-927359385720}"/>
          </ac:cxnSpMkLst>
        </pc:cxnChg>
        <pc:cxnChg chg="add mod">
          <ac:chgData name="RossJ" userId="d7204d02-0b14-4dbd-b74d-d238148c7d1a" providerId="ADAL" clId="{BC82413C-80DA-49E3-8538-F47B58C9804E}" dt="2023-07-10T19:22:08.760" v="112" actId="1076"/>
          <ac:cxnSpMkLst>
            <pc:docMk/>
            <pc:sldMk cId="3484705837" sldId="343"/>
            <ac:cxnSpMk id="17" creationId="{5283FD3B-2875-40F3-89DC-F3AF6DE2E8E4}"/>
          </ac:cxnSpMkLst>
        </pc:cxnChg>
      </pc:sldChg>
      <pc:sldChg chg="del">
        <pc:chgData name="RossJ" userId="d7204d02-0b14-4dbd-b74d-d238148c7d1a" providerId="ADAL" clId="{BC82413C-80DA-49E3-8538-F47B58C9804E}" dt="2023-07-10T19:13:59.276" v="33" actId="2696"/>
        <pc:sldMkLst>
          <pc:docMk/>
          <pc:sldMk cId="3619607327" sldId="344"/>
        </pc:sldMkLst>
      </pc:sldChg>
      <pc:sldChg chg="add del">
        <pc:chgData name="RossJ" userId="d7204d02-0b14-4dbd-b74d-d238148c7d1a" providerId="ADAL" clId="{BC82413C-80DA-49E3-8538-F47B58C9804E}" dt="2023-07-10T19:11:12.399" v="18" actId="2696"/>
        <pc:sldMkLst>
          <pc:docMk/>
          <pc:sldMk cId="503376528" sldId="3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0AE94-BA29-4BE5-BBDF-F21FAD0E135D}" type="datetimeFigureOut">
              <a:rPr lang="en-US" smtClean="0"/>
              <a:t>7/19/2023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5F8F-C27E-4D38-A858-8A4BE72A425C}" type="slidenum">
              <a:rPr lang="en-US" smtClean="0"/>
              <a:t>‹#›</a:t>
            </a:fld>
            <a:endParaRPr lang="en-US"/>
          </a:p>
        </p:txBody>
      </p:sp>
    </p:spTree>
    <p:extLst>
      <p:ext uri="{BB962C8B-B14F-4D97-AF65-F5344CB8AC3E}">
        <p14:creationId xmlns:p14="http://schemas.microsoft.com/office/powerpoint/2010/main" val="139670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a:t>
            </a:fld>
            <a:endParaRPr lang="en-US" dirty="0"/>
          </a:p>
        </p:txBody>
      </p:sp>
    </p:spTree>
    <p:extLst>
      <p:ext uri="{BB962C8B-B14F-4D97-AF65-F5344CB8AC3E}">
        <p14:creationId xmlns:p14="http://schemas.microsoft.com/office/powerpoint/2010/main" val="110703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10</a:t>
            </a:fld>
            <a:endParaRPr lang="en-US"/>
          </a:p>
        </p:txBody>
      </p:sp>
    </p:spTree>
    <p:extLst>
      <p:ext uri="{BB962C8B-B14F-4D97-AF65-F5344CB8AC3E}">
        <p14:creationId xmlns:p14="http://schemas.microsoft.com/office/powerpoint/2010/main" val="230786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12</a:t>
            </a:fld>
            <a:endParaRPr lang="en-US"/>
          </a:p>
        </p:txBody>
      </p:sp>
    </p:spTree>
    <p:extLst>
      <p:ext uri="{BB962C8B-B14F-4D97-AF65-F5344CB8AC3E}">
        <p14:creationId xmlns:p14="http://schemas.microsoft.com/office/powerpoint/2010/main" val="447224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13</a:t>
            </a:fld>
            <a:endParaRPr lang="en-US"/>
          </a:p>
        </p:txBody>
      </p:sp>
    </p:spTree>
    <p:extLst>
      <p:ext uri="{BB962C8B-B14F-4D97-AF65-F5344CB8AC3E}">
        <p14:creationId xmlns:p14="http://schemas.microsoft.com/office/powerpoint/2010/main" val="4229477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14</a:t>
            </a:fld>
            <a:endParaRPr lang="en-US"/>
          </a:p>
        </p:txBody>
      </p:sp>
    </p:spTree>
    <p:extLst>
      <p:ext uri="{BB962C8B-B14F-4D97-AF65-F5344CB8AC3E}">
        <p14:creationId xmlns:p14="http://schemas.microsoft.com/office/powerpoint/2010/main" val="4001820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15</a:t>
            </a:fld>
            <a:endParaRPr lang="en-US"/>
          </a:p>
        </p:txBody>
      </p:sp>
    </p:spTree>
    <p:extLst>
      <p:ext uri="{BB962C8B-B14F-4D97-AF65-F5344CB8AC3E}">
        <p14:creationId xmlns:p14="http://schemas.microsoft.com/office/powerpoint/2010/main" val="1999674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16</a:t>
            </a:fld>
            <a:endParaRPr lang="en-US"/>
          </a:p>
        </p:txBody>
      </p:sp>
    </p:spTree>
    <p:extLst>
      <p:ext uri="{BB962C8B-B14F-4D97-AF65-F5344CB8AC3E}">
        <p14:creationId xmlns:p14="http://schemas.microsoft.com/office/powerpoint/2010/main" val="2805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20</a:t>
            </a:fld>
            <a:endParaRPr lang="en-US"/>
          </a:p>
        </p:txBody>
      </p:sp>
    </p:spTree>
    <p:extLst>
      <p:ext uri="{BB962C8B-B14F-4D97-AF65-F5344CB8AC3E}">
        <p14:creationId xmlns:p14="http://schemas.microsoft.com/office/powerpoint/2010/main" val="1207624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21</a:t>
            </a:fld>
            <a:endParaRPr lang="en-US"/>
          </a:p>
        </p:txBody>
      </p:sp>
    </p:spTree>
    <p:extLst>
      <p:ext uri="{BB962C8B-B14F-4D97-AF65-F5344CB8AC3E}">
        <p14:creationId xmlns:p14="http://schemas.microsoft.com/office/powerpoint/2010/main" val="3020983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22</a:t>
            </a:fld>
            <a:endParaRPr lang="en-US"/>
          </a:p>
        </p:txBody>
      </p:sp>
    </p:spTree>
    <p:extLst>
      <p:ext uri="{BB962C8B-B14F-4D97-AF65-F5344CB8AC3E}">
        <p14:creationId xmlns:p14="http://schemas.microsoft.com/office/powerpoint/2010/main" val="24551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2</a:t>
            </a:fld>
            <a:endParaRPr lang="en-US" dirty="0"/>
          </a:p>
        </p:txBody>
      </p:sp>
    </p:spTree>
    <p:extLst>
      <p:ext uri="{BB962C8B-B14F-4D97-AF65-F5344CB8AC3E}">
        <p14:creationId xmlns:p14="http://schemas.microsoft.com/office/powerpoint/2010/main" val="4209842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3</a:t>
            </a:fld>
            <a:endParaRPr lang="en-US" dirty="0"/>
          </a:p>
        </p:txBody>
      </p:sp>
    </p:spTree>
    <p:extLst>
      <p:ext uri="{BB962C8B-B14F-4D97-AF65-F5344CB8AC3E}">
        <p14:creationId xmlns:p14="http://schemas.microsoft.com/office/powerpoint/2010/main" val="33188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4</a:t>
            </a:fld>
            <a:endParaRPr lang="en-US" dirty="0"/>
          </a:p>
        </p:txBody>
      </p:sp>
    </p:spTree>
    <p:extLst>
      <p:ext uri="{BB962C8B-B14F-4D97-AF65-F5344CB8AC3E}">
        <p14:creationId xmlns:p14="http://schemas.microsoft.com/office/powerpoint/2010/main" val="493253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5</a:t>
            </a:fld>
            <a:endParaRPr lang="en-US" dirty="0"/>
          </a:p>
        </p:txBody>
      </p:sp>
    </p:spTree>
    <p:extLst>
      <p:ext uri="{BB962C8B-B14F-4D97-AF65-F5344CB8AC3E}">
        <p14:creationId xmlns:p14="http://schemas.microsoft.com/office/powerpoint/2010/main" val="160423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6</a:t>
            </a:fld>
            <a:endParaRPr lang="en-US" dirty="0"/>
          </a:p>
        </p:txBody>
      </p:sp>
    </p:spTree>
    <p:extLst>
      <p:ext uri="{BB962C8B-B14F-4D97-AF65-F5344CB8AC3E}">
        <p14:creationId xmlns:p14="http://schemas.microsoft.com/office/powerpoint/2010/main" val="250828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7</a:t>
            </a:fld>
            <a:endParaRPr lang="en-US" dirty="0"/>
          </a:p>
        </p:txBody>
      </p:sp>
    </p:spTree>
    <p:extLst>
      <p:ext uri="{BB962C8B-B14F-4D97-AF65-F5344CB8AC3E}">
        <p14:creationId xmlns:p14="http://schemas.microsoft.com/office/powerpoint/2010/main" val="1554206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8</a:t>
            </a:fld>
            <a:endParaRPr lang="en-US" dirty="0"/>
          </a:p>
        </p:txBody>
      </p:sp>
    </p:spTree>
    <p:extLst>
      <p:ext uri="{BB962C8B-B14F-4D97-AF65-F5344CB8AC3E}">
        <p14:creationId xmlns:p14="http://schemas.microsoft.com/office/powerpoint/2010/main" val="4149318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813B75-15A0-4EB6-AFD3-CB2915084CC0}" type="slidenum">
              <a:rPr lang="en-US" smtClean="0"/>
              <a:t>9</a:t>
            </a:fld>
            <a:endParaRPr lang="en-US" dirty="0"/>
          </a:p>
        </p:txBody>
      </p:sp>
    </p:spTree>
    <p:extLst>
      <p:ext uri="{BB962C8B-B14F-4D97-AF65-F5344CB8AC3E}">
        <p14:creationId xmlns:p14="http://schemas.microsoft.com/office/powerpoint/2010/main" val="3126404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326884-41F8-426F-A48F-A17468FFD0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2B1F104-DAD0-411B-BB6F-54460FF10F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36B9432-6BCD-48DA-B995-BD8DD02E5DB3}"/>
              </a:ext>
            </a:extLst>
          </p:cNvPr>
          <p:cNvSpPr>
            <a:spLocks noGrp="1"/>
          </p:cNvSpPr>
          <p:nvPr>
            <p:ph type="dt" sz="half" idx="10"/>
          </p:nvPr>
        </p:nvSpPr>
        <p:spPr/>
        <p:txBody>
          <a:bodyPr/>
          <a:lstStyle/>
          <a:p>
            <a:fld id="{D1FF9969-3402-4CB5-B949-8B9EFDEA68E8}" type="datetimeFigureOut">
              <a:rPr lang="en-US" smtClean="0"/>
              <a:t>7/19/2023</a:t>
            </a:fld>
            <a:endParaRPr lang="en-US"/>
          </a:p>
        </p:txBody>
      </p:sp>
      <p:sp>
        <p:nvSpPr>
          <p:cNvPr id="5" name="Footer Placeholder 4">
            <a:extLst>
              <a:ext uri="{FF2B5EF4-FFF2-40B4-BE49-F238E27FC236}">
                <a16:creationId xmlns="" xmlns:a16="http://schemas.microsoft.com/office/drawing/2014/main" id="{81D267F7-29D6-46E6-8FBC-85E4DF7DC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5E960F-A7AD-4690-8030-D064EC0DF58D}"/>
              </a:ext>
            </a:extLst>
          </p:cNvPr>
          <p:cNvSpPr>
            <a:spLocks noGrp="1"/>
          </p:cNvSpPr>
          <p:nvPr>
            <p:ph type="sldNum" sz="quarter" idx="12"/>
          </p:nvPr>
        </p:nvSpPr>
        <p:spPr/>
        <p:txBody>
          <a:bodyPr/>
          <a:lstStyle/>
          <a:p>
            <a:fld id="{2EF6412A-7643-4B1B-A363-663E64DA0E79}" type="slidenum">
              <a:rPr lang="en-US" smtClean="0"/>
              <a:t>‹#›</a:t>
            </a:fld>
            <a:endParaRPr lang="en-US"/>
          </a:p>
        </p:txBody>
      </p:sp>
    </p:spTree>
    <p:extLst>
      <p:ext uri="{BB962C8B-B14F-4D97-AF65-F5344CB8AC3E}">
        <p14:creationId xmlns:p14="http://schemas.microsoft.com/office/powerpoint/2010/main" val="59760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BF8D4C-C204-4D81-98EF-722734772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7EB7528-1DD3-4313-A545-B67169CCE0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C7970B-299D-44C7-8CC7-45D58B8C4BEC}"/>
              </a:ext>
            </a:extLst>
          </p:cNvPr>
          <p:cNvSpPr>
            <a:spLocks noGrp="1"/>
          </p:cNvSpPr>
          <p:nvPr>
            <p:ph type="dt" sz="half" idx="10"/>
          </p:nvPr>
        </p:nvSpPr>
        <p:spPr/>
        <p:txBody>
          <a:bodyPr/>
          <a:lstStyle/>
          <a:p>
            <a:fld id="{D1FF9969-3402-4CB5-B949-8B9EFDEA68E8}" type="datetimeFigureOut">
              <a:rPr lang="en-US" smtClean="0"/>
              <a:t>7/19/2023</a:t>
            </a:fld>
            <a:endParaRPr lang="en-US"/>
          </a:p>
        </p:txBody>
      </p:sp>
      <p:sp>
        <p:nvSpPr>
          <p:cNvPr id="5" name="Footer Placeholder 4">
            <a:extLst>
              <a:ext uri="{FF2B5EF4-FFF2-40B4-BE49-F238E27FC236}">
                <a16:creationId xmlns="" xmlns:a16="http://schemas.microsoft.com/office/drawing/2014/main" id="{B72DAEF4-24D5-4895-A10B-3DA74312B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FEAB058-7DAC-4F7A-BC03-989C1B085BBA}"/>
              </a:ext>
            </a:extLst>
          </p:cNvPr>
          <p:cNvSpPr>
            <a:spLocks noGrp="1"/>
          </p:cNvSpPr>
          <p:nvPr>
            <p:ph type="sldNum" sz="quarter" idx="12"/>
          </p:nvPr>
        </p:nvSpPr>
        <p:spPr/>
        <p:txBody>
          <a:bodyPr/>
          <a:lstStyle/>
          <a:p>
            <a:fld id="{2EF6412A-7643-4B1B-A363-663E64DA0E79}" type="slidenum">
              <a:rPr lang="en-US" smtClean="0"/>
              <a:t>‹#›</a:t>
            </a:fld>
            <a:endParaRPr lang="en-US"/>
          </a:p>
        </p:txBody>
      </p:sp>
    </p:spTree>
    <p:extLst>
      <p:ext uri="{BB962C8B-B14F-4D97-AF65-F5344CB8AC3E}">
        <p14:creationId xmlns:p14="http://schemas.microsoft.com/office/powerpoint/2010/main" val="400603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08460D7-ACE2-4014-87FE-F389485A0C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726D152F-CB03-40AC-B0F1-ED899303D3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F16C597-AB15-4323-837F-0A643FBD8275}"/>
              </a:ext>
            </a:extLst>
          </p:cNvPr>
          <p:cNvSpPr>
            <a:spLocks noGrp="1"/>
          </p:cNvSpPr>
          <p:nvPr>
            <p:ph type="dt" sz="half" idx="10"/>
          </p:nvPr>
        </p:nvSpPr>
        <p:spPr/>
        <p:txBody>
          <a:bodyPr/>
          <a:lstStyle/>
          <a:p>
            <a:fld id="{D1FF9969-3402-4CB5-B949-8B9EFDEA68E8}" type="datetimeFigureOut">
              <a:rPr lang="en-US" smtClean="0"/>
              <a:t>7/19/2023</a:t>
            </a:fld>
            <a:endParaRPr lang="en-US"/>
          </a:p>
        </p:txBody>
      </p:sp>
      <p:sp>
        <p:nvSpPr>
          <p:cNvPr id="5" name="Footer Placeholder 4">
            <a:extLst>
              <a:ext uri="{FF2B5EF4-FFF2-40B4-BE49-F238E27FC236}">
                <a16:creationId xmlns="" xmlns:a16="http://schemas.microsoft.com/office/drawing/2014/main" id="{EF40D980-CAB8-4DCC-A87D-291173B24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EA4ADF5-A6C4-4640-A480-3AD9BC30D2EE}"/>
              </a:ext>
            </a:extLst>
          </p:cNvPr>
          <p:cNvSpPr>
            <a:spLocks noGrp="1"/>
          </p:cNvSpPr>
          <p:nvPr>
            <p:ph type="sldNum" sz="quarter" idx="12"/>
          </p:nvPr>
        </p:nvSpPr>
        <p:spPr/>
        <p:txBody>
          <a:bodyPr/>
          <a:lstStyle/>
          <a:p>
            <a:fld id="{2EF6412A-7643-4B1B-A363-663E64DA0E79}" type="slidenum">
              <a:rPr lang="en-US" smtClean="0"/>
              <a:t>‹#›</a:t>
            </a:fld>
            <a:endParaRPr lang="en-US"/>
          </a:p>
        </p:txBody>
      </p:sp>
    </p:spTree>
    <p:extLst>
      <p:ext uri="{BB962C8B-B14F-4D97-AF65-F5344CB8AC3E}">
        <p14:creationId xmlns:p14="http://schemas.microsoft.com/office/powerpoint/2010/main" val="68979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13604F-FBCB-4830-A0D7-8313549470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59367-7139-4DA4-9DBF-991743ADD0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D2BD5F-09ED-4FA6-941B-7112B4FE08DD}"/>
              </a:ext>
            </a:extLst>
          </p:cNvPr>
          <p:cNvSpPr>
            <a:spLocks noGrp="1"/>
          </p:cNvSpPr>
          <p:nvPr>
            <p:ph type="dt" sz="half" idx="10"/>
          </p:nvPr>
        </p:nvSpPr>
        <p:spPr/>
        <p:txBody>
          <a:bodyPr/>
          <a:lstStyle/>
          <a:p>
            <a:fld id="{D1FF9969-3402-4CB5-B949-8B9EFDEA68E8}" type="datetimeFigureOut">
              <a:rPr lang="en-US" smtClean="0"/>
              <a:t>7/19/2023</a:t>
            </a:fld>
            <a:endParaRPr lang="en-US"/>
          </a:p>
        </p:txBody>
      </p:sp>
      <p:sp>
        <p:nvSpPr>
          <p:cNvPr id="5" name="Footer Placeholder 4">
            <a:extLst>
              <a:ext uri="{FF2B5EF4-FFF2-40B4-BE49-F238E27FC236}">
                <a16:creationId xmlns="" xmlns:a16="http://schemas.microsoft.com/office/drawing/2014/main" id="{70343224-2042-49D9-AB9B-733D349B1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85A1072-7A87-447B-935B-A03BA624F221}"/>
              </a:ext>
            </a:extLst>
          </p:cNvPr>
          <p:cNvSpPr>
            <a:spLocks noGrp="1"/>
          </p:cNvSpPr>
          <p:nvPr>
            <p:ph type="sldNum" sz="quarter" idx="12"/>
          </p:nvPr>
        </p:nvSpPr>
        <p:spPr/>
        <p:txBody>
          <a:bodyPr/>
          <a:lstStyle/>
          <a:p>
            <a:fld id="{2EF6412A-7643-4B1B-A363-663E64DA0E79}" type="slidenum">
              <a:rPr lang="en-US" smtClean="0"/>
              <a:t>‹#›</a:t>
            </a:fld>
            <a:endParaRPr lang="en-US"/>
          </a:p>
        </p:txBody>
      </p:sp>
    </p:spTree>
    <p:extLst>
      <p:ext uri="{BB962C8B-B14F-4D97-AF65-F5344CB8AC3E}">
        <p14:creationId xmlns:p14="http://schemas.microsoft.com/office/powerpoint/2010/main" val="301468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CAD87A-A6D2-4459-9E51-4B09ED2BEC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7CF2C5B-2215-4565-871A-C4F493156A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FEA140C-7683-49FC-B02A-F93513D263E7}"/>
              </a:ext>
            </a:extLst>
          </p:cNvPr>
          <p:cNvSpPr>
            <a:spLocks noGrp="1"/>
          </p:cNvSpPr>
          <p:nvPr>
            <p:ph type="dt" sz="half" idx="10"/>
          </p:nvPr>
        </p:nvSpPr>
        <p:spPr/>
        <p:txBody>
          <a:bodyPr/>
          <a:lstStyle/>
          <a:p>
            <a:fld id="{D1FF9969-3402-4CB5-B949-8B9EFDEA68E8}" type="datetimeFigureOut">
              <a:rPr lang="en-US" smtClean="0"/>
              <a:t>7/19/2023</a:t>
            </a:fld>
            <a:endParaRPr lang="en-US"/>
          </a:p>
        </p:txBody>
      </p:sp>
      <p:sp>
        <p:nvSpPr>
          <p:cNvPr id="5" name="Footer Placeholder 4">
            <a:extLst>
              <a:ext uri="{FF2B5EF4-FFF2-40B4-BE49-F238E27FC236}">
                <a16:creationId xmlns="" xmlns:a16="http://schemas.microsoft.com/office/drawing/2014/main" id="{9FC0FE52-E27B-440E-B15E-E3128D835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BD5F7C-58EB-43D4-95BF-C206085555DB}"/>
              </a:ext>
            </a:extLst>
          </p:cNvPr>
          <p:cNvSpPr>
            <a:spLocks noGrp="1"/>
          </p:cNvSpPr>
          <p:nvPr>
            <p:ph type="sldNum" sz="quarter" idx="12"/>
          </p:nvPr>
        </p:nvSpPr>
        <p:spPr/>
        <p:txBody>
          <a:bodyPr/>
          <a:lstStyle/>
          <a:p>
            <a:fld id="{2EF6412A-7643-4B1B-A363-663E64DA0E79}" type="slidenum">
              <a:rPr lang="en-US" smtClean="0"/>
              <a:t>‹#›</a:t>
            </a:fld>
            <a:endParaRPr lang="en-US"/>
          </a:p>
        </p:txBody>
      </p:sp>
    </p:spTree>
    <p:extLst>
      <p:ext uri="{BB962C8B-B14F-4D97-AF65-F5344CB8AC3E}">
        <p14:creationId xmlns:p14="http://schemas.microsoft.com/office/powerpoint/2010/main" val="94571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A797E8-B170-4E00-8956-CFCA84E615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2A4A8F1-213D-4AE5-900E-C41C34C991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6443F43-D8CF-4115-AE15-B0DEBB629B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93FE5BA-86AA-401C-9F48-B3F76B1B281D}"/>
              </a:ext>
            </a:extLst>
          </p:cNvPr>
          <p:cNvSpPr>
            <a:spLocks noGrp="1"/>
          </p:cNvSpPr>
          <p:nvPr>
            <p:ph type="dt" sz="half" idx="10"/>
          </p:nvPr>
        </p:nvSpPr>
        <p:spPr/>
        <p:txBody>
          <a:bodyPr/>
          <a:lstStyle/>
          <a:p>
            <a:fld id="{D1FF9969-3402-4CB5-B949-8B9EFDEA68E8}" type="datetimeFigureOut">
              <a:rPr lang="en-US" smtClean="0"/>
              <a:t>7/19/2023</a:t>
            </a:fld>
            <a:endParaRPr lang="en-US"/>
          </a:p>
        </p:txBody>
      </p:sp>
      <p:sp>
        <p:nvSpPr>
          <p:cNvPr id="6" name="Footer Placeholder 5">
            <a:extLst>
              <a:ext uri="{FF2B5EF4-FFF2-40B4-BE49-F238E27FC236}">
                <a16:creationId xmlns="" xmlns:a16="http://schemas.microsoft.com/office/drawing/2014/main" id="{7FA1F5CA-495C-4200-999E-BB68B0750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FDD2348-D585-4A37-B06B-4541B8FA3785}"/>
              </a:ext>
            </a:extLst>
          </p:cNvPr>
          <p:cNvSpPr>
            <a:spLocks noGrp="1"/>
          </p:cNvSpPr>
          <p:nvPr>
            <p:ph type="sldNum" sz="quarter" idx="12"/>
          </p:nvPr>
        </p:nvSpPr>
        <p:spPr/>
        <p:txBody>
          <a:bodyPr/>
          <a:lstStyle/>
          <a:p>
            <a:fld id="{2EF6412A-7643-4B1B-A363-663E64DA0E79}" type="slidenum">
              <a:rPr lang="en-US" smtClean="0"/>
              <a:t>‹#›</a:t>
            </a:fld>
            <a:endParaRPr lang="en-US"/>
          </a:p>
        </p:txBody>
      </p:sp>
    </p:spTree>
    <p:extLst>
      <p:ext uri="{BB962C8B-B14F-4D97-AF65-F5344CB8AC3E}">
        <p14:creationId xmlns:p14="http://schemas.microsoft.com/office/powerpoint/2010/main" val="116321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E3C7C6-24AE-49F6-A304-B1D285CBB2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8B3B3B8-7117-4938-8EFF-909406854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28E2030-869E-4B93-B0E1-FEF101BE8F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1ADE33E-BADE-461F-B429-E114F6C6DF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B1571CA-85DE-4035-AFBC-49DFDB6888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49D1322-0133-44DE-9E64-E7ABCC19C3E5}"/>
              </a:ext>
            </a:extLst>
          </p:cNvPr>
          <p:cNvSpPr>
            <a:spLocks noGrp="1"/>
          </p:cNvSpPr>
          <p:nvPr>
            <p:ph type="dt" sz="half" idx="10"/>
          </p:nvPr>
        </p:nvSpPr>
        <p:spPr/>
        <p:txBody>
          <a:bodyPr/>
          <a:lstStyle/>
          <a:p>
            <a:fld id="{D1FF9969-3402-4CB5-B949-8B9EFDEA68E8}" type="datetimeFigureOut">
              <a:rPr lang="en-US" smtClean="0"/>
              <a:t>7/19/2023</a:t>
            </a:fld>
            <a:endParaRPr lang="en-US"/>
          </a:p>
        </p:txBody>
      </p:sp>
      <p:sp>
        <p:nvSpPr>
          <p:cNvPr id="8" name="Footer Placeholder 7">
            <a:extLst>
              <a:ext uri="{FF2B5EF4-FFF2-40B4-BE49-F238E27FC236}">
                <a16:creationId xmlns="" xmlns:a16="http://schemas.microsoft.com/office/drawing/2014/main" id="{70BAC083-F96C-434D-A100-7779534CBB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0FD1F2B6-3294-42AD-8FC2-84B56A19E865}"/>
              </a:ext>
            </a:extLst>
          </p:cNvPr>
          <p:cNvSpPr>
            <a:spLocks noGrp="1"/>
          </p:cNvSpPr>
          <p:nvPr>
            <p:ph type="sldNum" sz="quarter" idx="12"/>
          </p:nvPr>
        </p:nvSpPr>
        <p:spPr/>
        <p:txBody>
          <a:bodyPr/>
          <a:lstStyle/>
          <a:p>
            <a:fld id="{2EF6412A-7643-4B1B-A363-663E64DA0E79}" type="slidenum">
              <a:rPr lang="en-US" smtClean="0"/>
              <a:t>‹#›</a:t>
            </a:fld>
            <a:endParaRPr lang="en-US"/>
          </a:p>
        </p:txBody>
      </p:sp>
    </p:spTree>
    <p:extLst>
      <p:ext uri="{BB962C8B-B14F-4D97-AF65-F5344CB8AC3E}">
        <p14:creationId xmlns:p14="http://schemas.microsoft.com/office/powerpoint/2010/main" val="285226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A2F34B-68A8-45D7-A912-59FBE0CF65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82651A3-AD21-4301-878F-9EFF22DFFB57}"/>
              </a:ext>
            </a:extLst>
          </p:cNvPr>
          <p:cNvSpPr>
            <a:spLocks noGrp="1"/>
          </p:cNvSpPr>
          <p:nvPr>
            <p:ph type="dt" sz="half" idx="10"/>
          </p:nvPr>
        </p:nvSpPr>
        <p:spPr/>
        <p:txBody>
          <a:bodyPr/>
          <a:lstStyle/>
          <a:p>
            <a:fld id="{D1FF9969-3402-4CB5-B949-8B9EFDEA68E8}" type="datetimeFigureOut">
              <a:rPr lang="en-US" smtClean="0"/>
              <a:t>7/19/2023</a:t>
            </a:fld>
            <a:endParaRPr lang="en-US"/>
          </a:p>
        </p:txBody>
      </p:sp>
      <p:sp>
        <p:nvSpPr>
          <p:cNvPr id="4" name="Footer Placeholder 3">
            <a:extLst>
              <a:ext uri="{FF2B5EF4-FFF2-40B4-BE49-F238E27FC236}">
                <a16:creationId xmlns="" xmlns:a16="http://schemas.microsoft.com/office/drawing/2014/main" id="{731F097D-ECF0-44AC-8C55-1B4B4361D6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5836902-22DF-4848-9143-6C246CAB587B}"/>
              </a:ext>
            </a:extLst>
          </p:cNvPr>
          <p:cNvSpPr>
            <a:spLocks noGrp="1"/>
          </p:cNvSpPr>
          <p:nvPr>
            <p:ph type="sldNum" sz="quarter" idx="12"/>
          </p:nvPr>
        </p:nvSpPr>
        <p:spPr/>
        <p:txBody>
          <a:bodyPr/>
          <a:lstStyle/>
          <a:p>
            <a:fld id="{2EF6412A-7643-4B1B-A363-663E64DA0E79}" type="slidenum">
              <a:rPr lang="en-US" smtClean="0"/>
              <a:t>‹#›</a:t>
            </a:fld>
            <a:endParaRPr lang="en-US"/>
          </a:p>
        </p:txBody>
      </p:sp>
    </p:spTree>
    <p:extLst>
      <p:ext uri="{BB962C8B-B14F-4D97-AF65-F5344CB8AC3E}">
        <p14:creationId xmlns:p14="http://schemas.microsoft.com/office/powerpoint/2010/main" val="225950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0F384E4-9253-4F21-9397-9C10CF89AF9C}"/>
              </a:ext>
            </a:extLst>
          </p:cNvPr>
          <p:cNvSpPr>
            <a:spLocks noGrp="1"/>
          </p:cNvSpPr>
          <p:nvPr>
            <p:ph type="dt" sz="half" idx="10"/>
          </p:nvPr>
        </p:nvSpPr>
        <p:spPr/>
        <p:txBody>
          <a:bodyPr/>
          <a:lstStyle/>
          <a:p>
            <a:fld id="{D1FF9969-3402-4CB5-B949-8B9EFDEA68E8}" type="datetimeFigureOut">
              <a:rPr lang="en-US" smtClean="0"/>
              <a:t>7/19/2023</a:t>
            </a:fld>
            <a:endParaRPr lang="en-US"/>
          </a:p>
        </p:txBody>
      </p:sp>
      <p:sp>
        <p:nvSpPr>
          <p:cNvPr id="3" name="Footer Placeholder 2">
            <a:extLst>
              <a:ext uri="{FF2B5EF4-FFF2-40B4-BE49-F238E27FC236}">
                <a16:creationId xmlns="" xmlns:a16="http://schemas.microsoft.com/office/drawing/2014/main" id="{5E29D910-B503-43E9-92DA-1788200849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81B3742-26A8-4823-9973-4D0DC2BA60A5}"/>
              </a:ext>
            </a:extLst>
          </p:cNvPr>
          <p:cNvSpPr>
            <a:spLocks noGrp="1"/>
          </p:cNvSpPr>
          <p:nvPr>
            <p:ph type="sldNum" sz="quarter" idx="12"/>
          </p:nvPr>
        </p:nvSpPr>
        <p:spPr/>
        <p:txBody>
          <a:bodyPr/>
          <a:lstStyle/>
          <a:p>
            <a:fld id="{2EF6412A-7643-4B1B-A363-663E64DA0E79}" type="slidenum">
              <a:rPr lang="en-US" smtClean="0"/>
              <a:t>‹#›</a:t>
            </a:fld>
            <a:endParaRPr lang="en-US"/>
          </a:p>
        </p:txBody>
      </p:sp>
    </p:spTree>
    <p:extLst>
      <p:ext uri="{BB962C8B-B14F-4D97-AF65-F5344CB8AC3E}">
        <p14:creationId xmlns:p14="http://schemas.microsoft.com/office/powerpoint/2010/main" val="48626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D9B9B9-0DAE-4D59-8E43-A953FF7ED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2CFB685-626D-4CF8-A571-ED1E2E3CA2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CD9F84A-41D0-4EDF-8E8E-F1F8215F0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1D52C1D-BDC5-40C1-9AE4-1BF2251A95E8}"/>
              </a:ext>
            </a:extLst>
          </p:cNvPr>
          <p:cNvSpPr>
            <a:spLocks noGrp="1"/>
          </p:cNvSpPr>
          <p:nvPr>
            <p:ph type="dt" sz="half" idx="10"/>
          </p:nvPr>
        </p:nvSpPr>
        <p:spPr/>
        <p:txBody>
          <a:bodyPr/>
          <a:lstStyle/>
          <a:p>
            <a:fld id="{D1FF9969-3402-4CB5-B949-8B9EFDEA68E8}" type="datetimeFigureOut">
              <a:rPr lang="en-US" smtClean="0"/>
              <a:t>7/19/2023</a:t>
            </a:fld>
            <a:endParaRPr lang="en-US"/>
          </a:p>
        </p:txBody>
      </p:sp>
      <p:sp>
        <p:nvSpPr>
          <p:cNvPr id="6" name="Footer Placeholder 5">
            <a:extLst>
              <a:ext uri="{FF2B5EF4-FFF2-40B4-BE49-F238E27FC236}">
                <a16:creationId xmlns="" xmlns:a16="http://schemas.microsoft.com/office/drawing/2014/main" id="{2EE3C796-3139-4796-AD83-2836D66BE8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8D8CD4B-E80B-4CFC-88C7-17B3BD954F29}"/>
              </a:ext>
            </a:extLst>
          </p:cNvPr>
          <p:cNvSpPr>
            <a:spLocks noGrp="1"/>
          </p:cNvSpPr>
          <p:nvPr>
            <p:ph type="sldNum" sz="quarter" idx="12"/>
          </p:nvPr>
        </p:nvSpPr>
        <p:spPr/>
        <p:txBody>
          <a:bodyPr/>
          <a:lstStyle/>
          <a:p>
            <a:fld id="{2EF6412A-7643-4B1B-A363-663E64DA0E79}" type="slidenum">
              <a:rPr lang="en-US" smtClean="0"/>
              <a:t>‹#›</a:t>
            </a:fld>
            <a:endParaRPr lang="en-US"/>
          </a:p>
        </p:txBody>
      </p:sp>
    </p:spTree>
    <p:extLst>
      <p:ext uri="{BB962C8B-B14F-4D97-AF65-F5344CB8AC3E}">
        <p14:creationId xmlns:p14="http://schemas.microsoft.com/office/powerpoint/2010/main" val="253582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9B0C91-3F07-4618-8A44-121759404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C8808F7-00C2-48CB-A48B-0E7CC82BC6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045C2790-B15A-4F3E-9B9A-AC70777DA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3582099-10E9-488A-8386-B1F794BA80E9}"/>
              </a:ext>
            </a:extLst>
          </p:cNvPr>
          <p:cNvSpPr>
            <a:spLocks noGrp="1"/>
          </p:cNvSpPr>
          <p:nvPr>
            <p:ph type="dt" sz="half" idx="10"/>
          </p:nvPr>
        </p:nvSpPr>
        <p:spPr/>
        <p:txBody>
          <a:bodyPr/>
          <a:lstStyle/>
          <a:p>
            <a:fld id="{D1FF9969-3402-4CB5-B949-8B9EFDEA68E8}" type="datetimeFigureOut">
              <a:rPr lang="en-US" smtClean="0"/>
              <a:t>7/19/2023</a:t>
            </a:fld>
            <a:endParaRPr lang="en-US"/>
          </a:p>
        </p:txBody>
      </p:sp>
      <p:sp>
        <p:nvSpPr>
          <p:cNvPr id="6" name="Footer Placeholder 5">
            <a:extLst>
              <a:ext uri="{FF2B5EF4-FFF2-40B4-BE49-F238E27FC236}">
                <a16:creationId xmlns="" xmlns:a16="http://schemas.microsoft.com/office/drawing/2014/main" id="{D8107EB7-30CC-45D1-8F87-C0D1386D7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EB17E76-98D9-42D1-9874-5271E7A78C1D}"/>
              </a:ext>
            </a:extLst>
          </p:cNvPr>
          <p:cNvSpPr>
            <a:spLocks noGrp="1"/>
          </p:cNvSpPr>
          <p:nvPr>
            <p:ph type="sldNum" sz="quarter" idx="12"/>
          </p:nvPr>
        </p:nvSpPr>
        <p:spPr/>
        <p:txBody>
          <a:bodyPr/>
          <a:lstStyle/>
          <a:p>
            <a:fld id="{2EF6412A-7643-4B1B-A363-663E64DA0E79}" type="slidenum">
              <a:rPr lang="en-US" smtClean="0"/>
              <a:t>‹#›</a:t>
            </a:fld>
            <a:endParaRPr lang="en-US"/>
          </a:p>
        </p:txBody>
      </p:sp>
    </p:spTree>
    <p:extLst>
      <p:ext uri="{BB962C8B-B14F-4D97-AF65-F5344CB8AC3E}">
        <p14:creationId xmlns:p14="http://schemas.microsoft.com/office/powerpoint/2010/main" val="1059207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B3F86C1-A79F-45EE-89C9-75F265199E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F80F939-018F-40C4-8C66-A7B6B5033A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8DE8E83-7004-4AF5-896E-74B29F4A08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F9969-3402-4CB5-B949-8B9EFDEA68E8}" type="datetimeFigureOut">
              <a:rPr lang="en-US" smtClean="0"/>
              <a:t>7/19/2023</a:t>
            </a:fld>
            <a:endParaRPr lang="en-US"/>
          </a:p>
        </p:txBody>
      </p:sp>
      <p:sp>
        <p:nvSpPr>
          <p:cNvPr id="5" name="Footer Placeholder 4">
            <a:extLst>
              <a:ext uri="{FF2B5EF4-FFF2-40B4-BE49-F238E27FC236}">
                <a16:creationId xmlns="" xmlns:a16="http://schemas.microsoft.com/office/drawing/2014/main" id="{BB1BA938-4C8E-4ACB-9F69-A5A8914C15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75D1248F-77D8-47C4-BDA7-305C54A66B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6412A-7643-4B1B-A363-663E64DA0E79}" type="slidenum">
              <a:rPr lang="en-US" smtClean="0"/>
              <a:t>‹#›</a:t>
            </a:fld>
            <a:endParaRPr lang="en-US"/>
          </a:p>
        </p:txBody>
      </p:sp>
    </p:spTree>
    <p:extLst>
      <p:ext uri="{BB962C8B-B14F-4D97-AF65-F5344CB8AC3E}">
        <p14:creationId xmlns:p14="http://schemas.microsoft.com/office/powerpoint/2010/main" val="67280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BB7AC322-10B6-46CB-B595-275C3AA84BE4}"/>
              </a:ext>
            </a:extLst>
          </p:cNvPr>
          <p:cNvSpPr txBox="1"/>
          <p:nvPr/>
        </p:nvSpPr>
        <p:spPr>
          <a:xfrm>
            <a:off x="510139" y="74114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 xmlns:a16="http://schemas.microsoft.com/office/drawing/2014/main" id="{A34A9998-1A7B-41CF-8685-633459809806}"/>
              </a:ext>
            </a:extLst>
          </p:cNvPr>
          <p:cNvSpPr/>
          <p:nvPr/>
        </p:nvSpPr>
        <p:spPr>
          <a:xfrm>
            <a:off x="0" y="1138652"/>
            <a:ext cx="12192000" cy="3739183"/>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26F3ED84-FAFA-40D3-845A-C33E5385D79D}"/>
              </a:ext>
            </a:extLst>
          </p:cNvPr>
          <p:cNvSpPr txBox="1"/>
          <p:nvPr/>
        </p:nvSpPr>
        <p:spPr>
          <a:xfrm>
            <a:off x="408806" y="3493416"/>
            <a:ext cx="11472879" cy="830997"/>
          </a:xfrm>
          <a:prstGeom prst="rect">
            <a:avLst/>
          </a:prstGeom>
          <a:noFill/>
        </p:spPr>
        <p:txBody>
          <a:bodyPr wrap="square" rtlCol="0">
            <a:spAutoFit/>
          </a:bodyPr>
          <a:lstStyle/>
          <a:p>
            <a:pPr algn="ctr"/>
            <a:r>
              <a:rPr lang="en-US" sz="4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DEVELOPING RISK-TAKERS</a:t>
            </a:r>
          </a:p>
        </p:txBody>
      </p:sp>
      <p:sp>
        <p:nvSpPr>
          <p:cNvPr id="6" name="Rectangle 5">
            <a:extLst>
              <a:ext uri="{FF2B5EF4-FFF2-40B4-BE49-F238E27FC236}">
                <a16:creationId xmlns="" xmlns:a16="http://schemas.microsoft.com/office/drawing/2014/main" id="{6944096F-7F76-4177-8A24-ADA4E40EFF75}"/>
              </a:ext>
            </a:extLst>
          </p:cNvPr>
          <p:cNvSpPr/>
          <p:nvPr/>
        </p:nvSpPr>
        <p:spPr>
          <a:xfrm>
            <a:off x="9625" y="5665231"/>
            <a:ext cx="12192000" cy="88071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 xmlns:a16="http://schemas.microsoft.com/office/drawing/2014/main" id="{768A652A-7DB4-443F-9F1A-029D1D51E9E1}"/>
              </a:ext>
            </a:extLst>
          </p:cNvPr>
          <p:cNvSpPr txBox="1"/>
          <p:nvPr/>
        </p:nvSpPr>
        <p:spPr>
          <a:xfrm>
            <a:off x="385011" y="5854464"/>
            <a:ext cx="11492564" cy="523220"/>
          </a:xfrm>
          <a:prstGeom prst="rect">
            <a:avLst/>
          </a:prstGeom>
          <a:noFill/>
        </p:spPr>
        <p:txBody>
          <a:bodyPr wrap="square" rtlCol="0">
            <a:spAutoFit/>
          </a:bodyPr>
          <a:lstStyle/>
          <a:p>
            <a:pPr algn="ctr"/>
            <a:r>
              <a:rPr lang="en-US" sz="2800" spc="600" dirty="0">
                <a:solidFill>
                  <a:schemeClr val="bg1">
                    <a:lumMod val="65000"/>
                  </a:schemeClr>
                </a:solidFill>
                <a:latin typeface="+mj-lt"/>
              </a:rPr>
              <a:t>2023</a:t>
            </a:r>
          </a:p>
        </p:txBody>
      </p:sp>
      <p:sp>
        <p:nvSpPr>
          <p:cNvPr id="9" name="TextBox 8">
            <a:extLst>
              <a:ext uri="{FF2B5EF4-FFF2-40B4-BE49-F238E27FC236}">
                <a16:creationId xmlns="" xmlns:a16="http://schemas.microsoft.com/office/drawing/2014/main" id="{A5FC0F8C-65E8-41D3-AF8B-4B3E8D4DCE70}"/>
              </a:ext>
            </a:extLst>
          </p:cNvPr>
          <p:cNvSpPr txBox="1"/>
          <p:nvPr/>
        </p:nvSpPr>
        <p:spPr>
          <a:xfrm>
            <a:off x="-1008" y="1620958"/>
            <a:ext cx="12191999" cy="646331"/>
          </a:xfrm>
          <a:prstGeom prst="rect">
            <a:avLst/>
          </a:prstGeom>
          <a:noFill/>
        </p:spPr>
        <p:txBody>
          <a:bodyPr wrap="square" rtlCol="0">
            <a:spAutoFit/>
          </a:bodyPr>
          <a:lstStyle/>
          <a:p>
            <a:pPr algn="ctr"/>
            <a:r>
              <a:rPr lang="en-US" sz="3600" cap="all" spc="1300" dirty="0" err="1">
                <a:solidFill>
                  <a:schemeClr val="bg1"/>
                </a:solidFill>
                <a:effectLst>
                  <a:outerShdw blurRad="38100" dist="38100" dir="2700000" algn="tl">
                    <a:srgbClr val="000000">
                      <a:alpha val="43137"/>
                    </a:srgbClr>
                  </a:outerShdw>
                </a:effectLst>
                <a:latin typeface="+mj-lt"/>
                <a:ea typeface="Cambria" panose="02040503050406030204" pitchFamily="18" charset="0"/>
              </a:rPr>
              <a:t>Xsi</a:t>
            </a:r>
            <a:r>
              <a:rPr lang="en-US" sz="36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 </a:t>
            </a:r>
          </a:p>
        </p:txBody>
      </p:sp>
      <p:cxnSp>
        <p:nvCxnSpPr>
          <p:cNvPr id="3" name="Straight Connector 2">
            <a:extLst>
              <a:ext uri="{FF2B5EF4-FFF2-40B4-BE49-F238E27FC236}">
                <a16:creationId xmlns="" xmlns:a16="http://schemas.microsoft.com/office/drawing/2014/main" id="{153777CF-4372-41C6-A4E0-61E56A3BCA04}"/>
              </a:ext>
            </a:extLst>
          </p:cNvPr>
          <p:cNvCxnSpPr>
            <a:cxnSpLocks/>
          </p:cNvCxnSpPr>
          <p:nvPr/>
        </p:nvCxnSpPr>
        <p:spPr>
          <a:xfrm>
            <a:off x="4316828" y="2885747"/>
            <a:ext cx="330672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24092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 xmlns:a16="http://schemas.microsoft.com/office/drawing/2014/main" id="{A34A9998-1A7B-41CF-8685-633459809806}"/>
              </a:ext>
            </a:extLst>
          </p:cNvPr>
          <p:cNvSpPr/>
          <p:nvPr/>
        </p:nvSpPr>
        <p:spPr>
          <a:xfrm>
            <a:off x="0" y="533400"/>
            <a:ext cx="3746500" cy="58293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 xmlns:a16="http://schemas.microsoft.com/office/drawing/2014/main" id="{153777CF-4372-41C6-A4E0-61E56A3BCA04}"/>
              </a:ext>
            </a:extLst>
          </p:cNvPr>
          <p:cNvCxnSpPr>
            <a:cxnSpLocks/>
          </p:cNvCxnSpPr>
          <p:nvPr/>
        </p:nvCxnSpPr>
        <p:spPr>
          <a:xfrm>
            <a:off x="839014" y="2911147"/>
            <a:ext cx="204307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FEA492CB-250E-4B6C-859B-ED54D144EE7A}"/>
              </a:ext>
            </a:extLst>
          </p:cNvPr>
          <p:cNvSpPr txBox="1"/>
          <p:nvPr/>
        </p:nvSpPr>
        <p:spPr>
          <a:xfrm>
            <a:off x="555655" y="3486057"/>
            <a:ext cx="2660589" cy="1754326"/>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Risk-takers embrace uncertainty. </a:t>
            </a:r>
          </a:p>
        </p:txBody>
      </p:sp>
      <p:sp>
        <p:nvSpPr>
          <p:cNvPr id="6" name="Oval 5">
            <a:extLst>
              <a:ext uri="{FF2B5EF4-FFF2-40B4-BE49-F238E27FC236}">
                <a16:creationId xmlns="" xmlns:a16="http://schemas.microsoft.com/office/drawing/2014/main" id="{547FA88D-F2C0-4C7D-A4DB-F406E9098B97}"/>
              </a:ext>
            </a:extLst>
          </p:cNvPr>
          <p:cNvSpPr/>
          <p:nvPr/>
        </p:nvSpPr>
        <p:spPr>
          <a:xfrm>
            <a:off x="1263650" y="1121873"/>
            <a:ext cx="1219200" cy="1219200"/>
          </a:xfrm>
          <a:prstGeom prst="ellipse">
            <a:avLst/>
          </a:prstGeom>
          <a:solidFill>
            <a:srgbClr val="00000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1</a:t>
            </a:r>
            <a:endParaRPr lang="en-US"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 xmlns:a16="http://schemas.microsoft.com/office/drawing/2014/main" id="{9E90C3FC-0B5F-4BF2-8034-1A2AA1415903}"/>
              </a:ext>
            </a:extLst>
          </p:cNvPr>
          <p:cNvSpPr/>
          <p:nvPr/>
        </p:nvSpPr>
        <p:spPr>
          <a:xfrm>
            <a:off x="4055258" y="2"/>
            <a:ext cx="8136742" cy="6857998"/>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65760" bIns="182880" rtlCol="0" anchor="ctr"/>
          <a:lstStyle/>
          <a:p>
            <a:pPr lvl="1">
              <a:spcAft>
                <a:spcPts val="2400"/>
              </a:spcAft>
            </a:pPr>
            <a:endParaRPr lang="en-US" sz="3400" dirty="0"/>
          </a:p>
        </p:txBody>
      </p:sp>
      <p:sp>
        <p:nvSpPr>
          <p:cNvPr id="8" name="TextBox 7">
            <a:extLst>
              <a:ext uri="{FF2B5EF4-FFF2-40B4-BE49-F238E27FC236}">
                <a16:creationId xmlns="" xmlns:a16="http://schemas.microsoft.com/office/drawing/2014/main" id="{D47904C7-0CD0-45B8-AD4F-63F9D87D8243}"/>
              </a:ext>
            </a:extLst>
          </p:cNvPr>
          <p:cNvSpPr txBox="1"/>
          <p:nvPr/>
        </p:nvSpPr>
        <p:spPr>
          <a:xfrm>
            <a:off x="4460905" y="533400"/>
            <a:ext cx="7083395" cy="1200329"/>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Action steps? Thoughts? Observations? Experiences?</a:t>
            </a:r>
          </a:p>
        </p:txBody>
      </p:sp>
      <p:sp>
        <p:nvSpPr>
          <p:cNvPr id="9" name="TextBox 8">
            <a:extLst>
              <a:ext uri="{FF2B5EF4-FFF2-40B4-BE49-F238E27FC236}">
                <a16:creationId xmlns="" xmlns:a16="http://schemas.microsoft.com/office/drawing/2014/main" id="{12EDC52B-F1A8-4158-A2FB-841D7BFAE307}"/>
              </a:ext>
            </a:extLst>
          </p:cNvPr>
          <p:cNvSpPr txBox="1"/>
          <p:nvPr/>
        </p:nvSpPr>
        <p:spPr>
          <a:xfrm>
            <a:off x="4055258" y="1994853"/>
            <a:ext cx="7294522" cy="4154984"/>
          </a:xfrm>
          <a:prstGeom prst="rect">
            <a:avLst/>
          </a:prstGeom>
          <a:noFill/>
        </p:spPr>
        <p:txBody>
          <a:bodyPr wrap="square" rtlCol="0">
            <a:spAutoFit/>
          </a:bodyPr>
          <a:lstStyle/>
          <a:p>
            <a:pPr marL="914400" lvl="1" indent="-457200">
              <a:spcAft>
                <a:spcPts val="2400"/>
              </a:spcAft>
              <a:buFont typeface="Arial" panose="020B0604020202020204" pitchFamily="34" charset="0"/>
              <a:buChar char="•"/>
            </a:pPr>
            <a:r>
              <a:rPr lang="en-US" sz="3400" dirty="0">
                <a:solidFill>
                  <a:prstClr val="white"/>
                </a:solidFill>
              </a:rPr>
              <a:t>Dive headfirst into pagan world</a:t>
            </a:r>
          </a:p>
          <a:p>
            <a:pPr marL="914400" lvl="1" indent="-457200">
              <a:spcAft>
                <a:spcPts val="2400"/>
              </a:spcAft>
              <a:buFont typeface="Arial" panose="020B0604020202020204" pitchFamily="34" charset="0"/>
              <a:buChar char="•"/>
            </a:pPr>
            <a:r>
              <a:rPr lang="en-US" sz="3400" dirty="0">
                <a:solidFill>
                  <a:prstClr val="white"/>
                </a:solidFill>
              </a:rPr>
              <a:t>Random assignments</a:t>
            </a:r>
          </a:p>
          <a:p>
            <a:pPr marL="914400" lvl="1" indent="-457200">
              <a:spcAft>
                <a:spcPts val="2400"/>
              </a:spcAft>
              <a:buFont typeface="Arial" panose="020B0604020202020204" pitchFamily="34" charset="0"/>
              <a:buChar char="•"/>
            </a:pPr>
            <a:r>
              <a:rPr lang="en-US" sz="3400" dirty="0">
                <a:solidFill>
                  <a:prstClr val="white"/>
                </a:solidFill>
              </a:rPr>
              <a:t>Openly discuss the un-</a:t>
            </a:r>
            <a:r>
              <a:rPr lang="en-US" sz="3400" dirty="0" err="1">
                <a:solidFill>
                  <a:prstClr val="white"/>
                </a:solidFill>
              </a:rPr>
              <a:t>knowables</a:t>
            </a:r>
            <a:r>
              <a:rPr lang="en-US" sz="3400" dirty="0">
                <a:solidFill>
                  <a:prstClr val="white"/>
                </a:solidFill>
              </a:rPr>
              <a:t> and things outside control</a:t>
            </a:r>
          </a:p>
          <a:p>
            <a:pPr marL="914400" lvl="1" indent="-457200">
              <a:spcAft>
                <a:spcPts val="2400"/>
              </a:spcAft>
              <a:buFont typeface="Arial" panose="020B0604020202020204" pitchFamily="34" charset="0"/>
              <a:buChar char="•"/>
            </a:pPr>
            <a:r>
              <a:rPr lang="en-US" sz="3400" dirty="0">
                <a:solidFill>
                  <a:prstClr val="white"/>
                </a:solidFill>
              </a:rPr>
              <a:t>Reflect on personal testimony and how God worked behind scenes </a:t>
            </a:r>
          </a:p>
        </p:txBody>
      </p:sp>
    </p:spTree>
    <p:extLst>
      <p:ext uri="{BB962C8B-B14F-4D97-AF65-F5344CB8AC3E}">
        <p14:creationId xmlns:p14="http://schemas.microsoft.com/office/powerpoint/2010/main" val="42115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10D0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9AC6D217-6A33-4225-BF26-3F44264DAAE8}"/>
              </a:ext>
            </a:extLst>
          </p:cNvPr>
          <p:cNvSpPr txBox="1"/>
          <p:nvPr/>
        </p:nvSpPr>
        <p:spPr>
          <a:xfrm>
            <a:off x="5158854" y="327546"/>
            <a:ext cx="6646460"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Cambria" panose="02040503050406030204" pitchFamily="18" charset="0"/>
                <a:cs typeface="+mn-cs"/>
              </a:rPr>
              <a:t>God has a work that He desires to do, and God is simply looking for people who are in harmony with what He desires in order that He might show Himself strong on their behalf. The key is to discover what it is that God wants to do. </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Cambria" panose="02040503050406030204" pitchFamily="18" charset="0"/>
                <a:cs typeface="+mn-cs"/>
              </a:rPr>
              <a:t>I've found that the best way is by just stepping out. Try it and see. Maybe God will work. Maybe God is wanting to work. Let's give Him a chance. But again, always have the attitude “If it doesn't work, let's not push it.”</a:t>
            </a:r>
          </a:p>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Cambria" panose="02040503050406030204" pitchFamily="18" charset="0"/>
                <a:cs typeface="+mn-cs"/>
              </a:rPr>
              <a:t>Maintain that flexibility of being able to walk away from a project. If it's obvious that it isn't working, then let's not push it and try and make it work.</a:t>
            </a:r>
          </a:p>
        </p:txBody>
      </p:sp>
      <p:cxnSp>
        <p:nvCxnSpPr>
          <p:cNvPr id="4" name="Straight Connector 3">
            <a:extLst>
              <a:ext uri="{FF2B5EF4-FFF2-40B4-BE49-F238E27FC236}">
                <a16:creationId xmlns="" xmlns:a16="http://schemas.microsoft.com/office/drawing/2014/main" id="{5B572314-C4E1-4778-B05A-B07A0E8865C1}"/>
              </a:ext>
            </a:extLst>
          </p:cNvPr>
          <p:cNvCxnSpPr/>
          <p:nvPr/>
        </p:nvCxnSpPr>
        <p:spPr>
          <a:xfrm>
            <a:off x="6196084" y="6155139"/>
            <a:ext cx="4572000" cy="0"/>
          </a:xfrm>
          <a:prstGeom prst="line">
            <a:avLst/>
          </a:prstGeom>
          <a:ln>
            <a:solidFill>
              <a:srgbClr val="D8AE9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A1A9B7A3-5ACB-47EB-9A78-7D55AB335235}"/>
              </a:ext>
            </a:extLst>
          </p:cNvPr>
          <p:cNvSpPr txBox="1"/>
          <p:nvPr/>
        </p:nvSpPr>
        <p:spPr>
          <a:xfrm>
            <a:off x="4749422" y="6332562"/>
            <a:ext cx="74425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8AE96"/>
                </a:solidFill>
                <a:effectLst/>
                <a:uLnTx/>
                <a:uFillTx/>
                <a:latin typeface="Arial Narrow" panose="020B0606020202030204" pitchFamily="34" charset="0"/>
                <a:ea typeface="+mn-ea"/>
                <a:cs typeface="+mn-cs"/>
              </a:rPr>
              <a:t>CHUCK SMITH  |  </a:t>
            </a:r>
            <a:r>
              <a:rPr kumimoji="0" lang="en-US" sz="1800" b="0" i="1" u="none" strike="noStrike" kern="1200" cap="none" spc="0" normalizeH="0" baseline="0" noProof="0" dirty="0">
                <a:ln>
                  <a:noFill/>
                </a:ln>
                <a:solidFill>
                  <a:srgbClr val="D8AE96"/>
                </a:solidFill>
                <a:effectLst/>
                <a:uLnTx/>
                <a:uFillTx/>
                <a:latin typeface="Arial Narrow" panose="020B0606020202030204" pitchFamily="34" charset="0"/>
                <a:ea typeface="+mn-ea"/>
                <a:cs typeface="+mn-cs"/>
              </a:rPr>
              <a:t>VENTURES IN FAITH</a:t>
            </a:r>
            <a:endParaRPr kumimoji="0" lang="en-US" sz="1800" b="0" i="0" u="none" strike="noStrike" kern="1200" cap="none" spc="0" normalizeH="0" baseline="0" noProof="0" dirty="0">
              <a:ln>
                <a:noFill/>
              </a:ln>
              <a:solidFill>
                <a:srgbClr val="D8AE96"/>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60892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 xmlns:a16="http://schemas.microsoft.com/office/drawing/2014/main" id="{A34A9998-1A7B-41CF-8685-633459809806}"/>
              </a:ext>
            </a:extLst>
          </p:cNvPr>
          <p:cNvSpPr/>
          <p:nvPr/>
        </p:nvSpPr>
        <p:spPr>
          <a:xfrm>
            <a:off x="0" y="533400"/>
            <a:ext cx="3746500" cy="58293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 xmlns:a16="http://schemas.microsoft.com/office/drawing/2014/main" id="{153777CF-4372-41C6-A4E0-61E56A3BCA04}"/>
              </a:ext>
            </a:extLst>
          </p:cNvPr>
          <p:cNvCxnSpPr>
            <a:cxnSpLocks/>
          </p:cNvCxnSpPr>
          <p:nvPr/>
        </p:nvCxnSpPr>
        <p:spPr>
          <a:xfrm>
            <a:off x="839014" y="2911147"/>
            <a:ext cx="204307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FEA492CB-250E-4B6C-859B-ED54D144EE7A}"/>
              </a:ext>
            </a:extLst>
          </p:cNvPr>
          <p:cNvSpPr txBox="1"/>
          <p:nvPr/>
        </p:nvSpPr>
        <p:spPr>
          <a:xfrm>
            <a:off x="404827" y="3486057"/>
            <a:ext cx="2936845" cy="2308324"/>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Risk-takers  assess the  danger of fear &amp; inaction.</a:t>
            </a:r>
          </a:p>
        </p:txBody>
      </p:sp>
      <p:sp>
        <p:nvSpPr>
          <p:cNvPr id="6" name="Oval 5">
            <a:extLst>
              <a:ext uri="{FF2B5EF4-FFF2-40B4-BE49-F238E27FC236}">
                <a16:creationId xmlns="" xmlns:a16="http://schemas.microsoft.com/office/drawing/2014/main" id="{547FA88D-F2C0-4C7D-A4DB-F406E9098B97}"/>
              </a:ext>
            </a:extLst>
          </p:cNvPr>
          <p:cNvSpPr/>
          <p:nvPr/>
        </p:nvSpPr>
        <p:spPr>
          <a:xfrm>
            <a:off x="1263650" y="1121873"/>
            <a:ext cx="1219200" cy="1219200"/>
          </a:xfrm>
          <a:prstGeom prst="ellipse">
            <a:avLst/>
          </a:prstGeom>
          <a:solidFill>
            <a:srgbClr val="00000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2</a:t>
            </a:r>
            <a:endParaRPr lang="en-US"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 xmlns:a16="http://schemas.microsoft.com/office/drawing/2014/main" id="{9E90C3FC-0B5F-4BF2-8034-1A2AA1415903}"/>
              </a:ext>
            </a:extLst>
          </p:cNvPr>
          <p:cNvSpPr/>
          <p:nvPr/>
        </p:nvSpPr>
        <p:spPr>
          <a:xfrm>
            <a:off x="4055258" y="2"/>
            <a:ext cx="8136742" cy="6857998"/>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65760" bIns="182880" rtlCol="0" anchor="t"/>
          <a:lstStyle/>
          <a:p>
            <a:pPr lvl="1">
              <a:spcAft>
                <a:spcPts val="2400"/>
              </a:spcAft>
            </a:pPr>
            <a:endParaRPr lang="en-US" sz="3400" dirty="0"/>
          </a:p>
        </p:txBody>
      </p:sp>
      <p:sp>
        <p:nvSpPr>
          <p:cNvPr id="8" name="TextBox 7">
            <a:extLst>
              <a:ext uri="{FF2B5EF4-FFF2-40B4-BE49-F238E27FC236}">
                <a16:creationId xmlns="" xmlns:a16="http://schemas.microsoft.com/office/drawing/2014/main" id="{D671FBF6-CF80-47AA-95F3-EB0526F7A765}"/>
              </a:ext>
            </a:extLst>
          </p:cNvPr>
          <p:cNvSpPr txBox="1"/>
          <p:nvPr/>
        </p:nvSpPr>
        <p:spPr>
          <a:xfrm>
            <a:off x="4075886" y="514102"/>
            <a:ext cx="6869886" cy="1969770"/>
          </a:xfrm>
          <a:prstGeom prst="rect">
            <a:avLst/>
          </a:prstGeom>
          <a:noFill/>
        </p:spPr>
        <p:txBody>
          <a:bodyPr wrap="square" rtlCol="0">
            <a:spAutoFit/>
          </a:bodyPr>
          <a:lstStyle/>
          <a:p>
            <a:pPr marL="914400" lvl="1" indent="-457200">
              <a:spcAft>
                <a:spcPts val="2400"/>
              </a:spcAft>
              <a:buFont typeface="Arial" panose="020B0604020202020204" pitchFamily="34" charset="0"/>
              <a:buChar char="•"/>
            </a:pPr>
            <a:r>
              <a:rPr lang="en-US" sz="3400" dirty="0">
                <a:solidFill>
                  <a:prstClr val="white"/>
                </a:solidFill>
              </a:rPr>
              <a:t>Timid people only look at what might happen if they step out</a:t>
            </a:r>
          </a:p>
          <a:p>
            <a:pPr marL="914400" lvl="1" indent="-457200">
              <a:spcAft>
                <a:spcPts val="2400"/>
              </a:spcAft>
              <a:buFont typeface="Arial" panose="020B0604020202020204" pitchFamily="34" charset="0"/>
              <a:buChar char="•"/>
            </a:pPr>
            <a:r>
              <a:rPr lang="en-US" sz="3400" dirty="0">
                <a:solidFill>
                  <a:prstClr val="white"/>
                </a:solidFill>
              </a:rPr>
              <a:t>What about not doing anything?</a:t>
            </a:r>
          </a:p>
        </p:txBody>
      </p:sp>
      <p:sp>
        <p:nvSpPr>
          <p:cNvPr id="9" name="TextBox 8">
            <a:extLst>
              <a:ext uri="{FF2B5EF4-FFF2-40B4-BE49-F238E27FC236}">
                <a16:creationId xmlns="" xmlns:a16="http://schemas.microsoft.com/office/drawing/2014/main" id="{EE90F408-4D86-4E1C-9465-EA8B5F780CA0}"/>
              </a:ext>
            </a:extLst>
          </p:cNvPr>
          <p:cNvSpPr txBox="1"/>
          <p:nvPr/>
        </p:nvSpPr>
        <p:spPr>
          <a:xfrm>
            <a:off x="4836104" y="3116725"/>
            <a:ext cx="6575049" cy="2677656"/>
          </a:xfrm>
          <a:prstGeom prst="rect">
            <a:avLst/>
          </a:prstGeom>
          <a:noFill/>
        </p:spPr>
        <p:txBody>
          <a:bodyPr wrap="square" rtlCol="0">
            <a:spAutoFit/>
          </a:bodyPr>
          <a:lstStyle/>
          <a:p>
            <a:r>
              <a:rPr lang="en-US" sz="2800" b="1" dirty="0">
                <a:solidFill>
                  <a:srgbClr val="00FFFF"/>
                </a:solidFill>
                <a:latin typeface="Cambria" panose="02040503050406030204" pitchFamily="18" charset="0"/>
                <a:ea typeface="Cambria" panose="02040503050406030204" pitchFamily="18" charset="0"/>
              </a:rPr>
              <a:t>Matthew 25:28-29</a:t>
            </a:r>
            <a:r>
              <a:rPr lang="en-US" sz="2800" b="1" dirty="0">
                <a:solidFill>
                  <a:schemeClr val="bg1"/>
                </a:solidFill>
                <a:latin typeface="Cambria" panose="02040503050406030204" pitchFamily="18" charset="0"/>
                <a:ea typeface="Cambria" panose="02040503050406030204" pitchFamily="18" charset="0"/>
              </a:rPr>
              <a:t> </a:t>
            </a:r>
            <a:r>
              <a:rPr lang="en-US" sz="2800" dirty="0">
                <a:solidFill>
                  <a:schemeClr val="bg1"/>
                </a:solidFill>
                <a:latin typeface="Cambria" panose="02040503050406030204" pitchFamily="18" charset="0"/>
                <a:ea typeface="Cambria" panose="02040503050406030204" pitchFamily="18" charset="0"/>
              </a:rPr>
              <a:t>“‘So take the bag of gold from him and give it to the one who has ten bags. For whoever has will be given more, and they will have an abundance. Whoever does not have, even what they have will be taken from them.’”</a:t>
            </a:r>
          </a:p>
        </p:txBody>
      </p:sp>
    </p:spTree>
    <p:extLst>
      <p:ext uri="{BB962C8B-B14F-4D97-AF65-F5344CB8AC3E}">
        <p14:creationId xmlns:p14="http://schemas.microsoft.com/office/powerpoint/2010/main" val="263328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 xmlns:a16="http://schemas.microsoft.com/office/drawing/2014/main" id="{A34A9998-1A7B-41CF-8685-633459809806}"/>
              </a:ext>
            </a:extLst>
          </p:cNvPr>
          <p:cNvSpPr/>
          <p:nvPr/>
        </p:nvSpPr>
        <p:spPr>
          <a:xfrm>
            <a:off x="0" y="533400"/>
            <a:ext cx="3746500" cy="58293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 xmlns:a16="http://schemas.microsoft.com/office/drawing/2014/main" id="{153777CF-4372-41C6-A4E0-61E56A3BCA04}"/>
              </a:ext>
            </a:extLst>
          </p:cNvPr>
          <p:cNvCxnSpPr>
            <a:cxnSpLocks/>
          </p:cNvCxnSpPr>
          <p:nvPr/>
        </p:nvCxnSpPr>
        <p:spPr>
          <a:xfrm>
            <a:off x="839014" y="2911147"/>
            <a:ext cx="204307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FEA492CB-250E-4B6C-859B-ED54D144EE7A}"/>
              </a:ext>
            </a:extLst>
          </p:cNvPr>
          <p:cNvSpPr txBox="1"/>
          <p:nvPr/>
        </p:nvSpPr>
        <p:spPr>
          <a:xfrm>
            <a:off x="379427" y="3481222"/>
            <a:ext cx="2987645" cy="2308324"/>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Risk-takers  assess the  danger of fear &amp; inaction.</a:t>
            </a:r>
          </a:p>
        </p:txBody>
      </p:sp>
      <p:sp>
        <p:nvSpPr>
          <p:cNvPr id="6" name="Oval 5">
            <a:extLst>
              <a:ext uri="{FF2B5EF4-FFF2-40B4-BE49-F238E27FC236}">
                <a16:creationId xmlns="" xmlns:a16="http://schemas.microsoft.com/office/drawing/2014/main" id="{547FA88D-F2C0-4C7D-A4DB-F406E9098B97}"/>
              </a:ext>
            </a:extLst>
          </p:cNvPr>
          <p:cNvSpPr/>
          <p:nvPr/>
        </p:nvSpPr>
        <p:spPr>
          <a:xfrm>
            <a:off x="1263650" y="1121873"/>
            <a:ext cx="1219200" cy="1219200"/>
          </a:xfrm>
          <a:prstGeom prst="ellipse">
            <a:avLst/>
          </a:prstGeom>
          <a:solidFill>
            <a:srgbClr val="00000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2</a:t>
            </a:r>
            <a:endParaRPr lang="en-US"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 xmlns:a16="http://schemas.microsoft.com/office/drawing/2014/main" id="{9E90C3FC-0B5F-4BF2-8034-1A2AA1415903}"/>
              </a:ext>
            </a:extLst>
          </p:cNvPr>
          <p:cNvSpPr/>
          <p:nvPr/>
        </p:nvSpPr>
        <p:spPr>
          <a:xfrm>
            <a:off x="4055258" y="2"/>
            <a:ext cx="8136742" cy="6857998"/>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65760" bIns="182880" rtlCol="0" anchor="t"/>
          <a:lstStyle/>
          <a:p>
            <a:pPr lvl="1">
              <a:spcAft>
                <a:spcPts val="2400"/>
              </a:spcAft>
            </a:pPr>
            <a:endParaRPr lang="en-US" sz="3400" dirty="0"/>
          </a:p>
        </p:txBody>
      </p:sp>
      <p:sp>
        <p:nvSpPr>
          <p:cNvPr id="12" name="TextBox 11">
            <a:extLst>
              <a:ext uri="{FF2B5EF4-FFF2-40B4-BE49-F238E27FC236}">
                <a16:creationId xmlns="" xmlns:a16="http://schemas.microsoft.com/office/drawing/2014/main" id="{829218F5-E1AC-4995-B9BA-03823411D232}"/>
              </a:ext>
            </a:extLst>
          </p:cNvPr>
          <p:cNvSpPr txBox="1"/>
          <p:nvPr/>
        </p:nvSpPr>
        <p:spPr>
          <a:xfrm>
            <a:off x="4055258" y="1992273"/>
            <a:ext cx="7489042" cy="4370427"/>
          </a:xfrm>
          <a:prstGeom prst="rect">
            <a:avLst/>
          </a:prstGeom>
          <a:noFill/>
        </p:spPr>
        <p:txBody>
          <a:bodyPr wrap="square" rtlCol="0">
            <a:spAutoFit/>
          </a:bodyPr>
          <a:lstStyle/>
          <a:p>
            <a:pPr marL="914400" lvl="1" indent="-457200">
              <a:spcAft>
                <a:spcPts val="2400"/>
              </a:spcAft>
              <a:buFont typeface="Arial" panose="020B0604020202020204" pitchFamily="34" charset="0"/>
              <a:buChar char="•"/>
            </a:pPr>
            <a:r>
              <a:rPr lang="en-US" sz="3400" dirty="0">
                <a:solidFill>
                  <a:prstClr val="white"/>
                </a:solidFill>
              </a:rPr>
              <a:t>Brainstorm, stew, obsess about what could go right</a:t>
            </a:r>
          </a:p>
          <a:p>
            <a:pPr marL="914400" lvl="1" indent="-457200">
              <a:spcAft>
                <a:spcPts val="2400"/>
              </a:spcAft>
              <a:buFont typeface="Arial" panose="020B0604020202020204" pitchFamily="34" charset="0"/>
              <a:buChar char="•"/>
            </a:pPr>
            <a:r>
              <a:rPr lang="en-US" sz="3400" dirty="0">
                <a:solidFill>
                  <a:prstClr val="white"/>
                </a:solidFill>
              </a:rPr>
              <a:t>Study longtime losses among your friends and family (perils of not doing anything) </a:t>
            </a:r>
          </a:p>
          <a:p>
            <a:pPr marL="914400" lvl="1" indent="-457200">
              <a:spcAft>
                <a:spcPts val="2400"/>
              </a:spcAft>
              <a:buFont typeface="Arial" panose="020B0604020202020204" pitchFamily="34" charset="0"/>
              <a:buChar char="•"/>
            </a:pPr>
            <a:r>
              <a:rPr lang="en-US" sz="3400" dirty="0">
                <a:solidFill>
                  <a:prstClr val="white"/>
                </a:solidFill>
              </a:rPr>
              <a:t>Read on materialism, comfort, isolation, loneliness </a:t>
            </a:r>
          </a:p>
        </p:txBody>
      </p:sp>
      <p:sp>
        <p:nvSpPr>
          <p:cNvPr id="14" name="TextBox 13">
            <a:extLst>
              <a:ext uri="{FF2B5EF4-FFF2-40B4-BE49-F238E27FC236}">
                <a16:creationId xmlns="" xmlns:a16="http://schemas.microsoft.com/office/drawing/2014/main" id="{205E2752-0704-41A9-A346-71A0DF0D69F9}"/>
              </a:ext>
            </a:extLst>
          </p:cNvPr>
          <p:cNvSpPr txBox="1"/>
          <p:nvPr/>
        </p:nvSpPr>
        <p:spPr>
          <a:xfrm>
            <a:off x="4460905" y="533400"/>
            <a:ext cx="7083395" cy="1200329"/>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Action steps? Thoughts? Observations? Experiences?</a:t>
            </a:r>
          </a:p>
        </p:txBody>
      </p:sp>
    </p:spTree>
    <p:extLst>
      <p:ext uri="{BB962C8B-B14F-4D97-AF65-F5344CB8AC3E}">
        <p14:creationId xmlns:p14="http://schemas.microsoft.com/office/powerpoint/2010/main" val="385902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 xmlns:a16="http://schemas.microsoft.com/office/drawing/2014/main" id="{A34A9998-1A7B-41CF-8685-633459809806}"/>
              </a:ext>
            </a:extLst>
          </p:cNvPr>
          <p:cNvSpPr/>
          <p:nvPr/>
        </p:nvSpPr>
        <p:spPr>
          <a:xfrm>
            <a:off x="0" y="533400"/>
            <a:ext cx="3746500" cy="58293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 xmlns:a16="http://schemas.microsoft.com/office/drawing/2014/main" id="{153777CF-4372-41C6-A4E0-61E56A3BCA04}"/>
              </a:ext>
            </a:extLst>
          </p:cNvPr>
          <p:cNvCxnSpPr>
            <a:cxnSpLocks/>
          </p:cNvCxnSpPr>
          <p:nvPr/>
        </p:nvCxnSpPr>
        <p:spPr>
          <a:xfrm>
            <a:off x="839014" y="2911147"/>
            <a:ext cx="204307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FEA492CB-250E-4B6C-859B-ED54D144EE7A}"/>
              </a:ext>
            </a:extLst>
          </p:cNvPr>
          <p:cNvSpPr txBox="1"/>
          <p:nvPr/>
        </p:nvSpPr>
        <p:spPr>
          <a:xfrm>
            <a:off x="555655" y="3486057"/>
            <a:ext cx="2660589" cy="2308324"/>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Risk-takers  learn through failure.</a:t>
            </a:r>
          </a:p>
        </p:txBody>
      </p:sp>
      <p:sp>
        <p:nvSpPr>
          <p:cNvPr id="6" name="Oval 5">
            <a:extLst>
              <a:ext uri="{FF2B5EF4-FFF2-40B4-BE49-F238E27FC236}">
                <a16:creationId xmlns="" xmlns:a16="http://schemas.microsoft.com/office/drawing/2014/main" id="{547FA88D-F2C0-4C7D-A4DB-F406E9098B97}"/>
              </a:ext>
            </a:extLst>
          </p:cNvPr>
          <p:cNvSpPr/>
          <p:nvPr/>
        </p:nvSpPr>
        <p:spPr>
          <a:xfrm>
            <a:off x="1263650" y="1121873"/>
            <a:ext cx="1219200" cy="1219200"/>
          </a:xfrm>
          <a:prstGeom prst="ellipse">
            <a:avLst/>
          </a:prstGeom>
          <a:solidFill>
            <a:srgbClr val="00000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3</a:t>
            </a:r>
            <a:endParaRPr lang="en-US"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 xmlns:a16="http://schemas.microsoft.com/office/drawing/2014/main" id="{9E90C3FC-0B5F-4BF2-8034-1A2AA1415903}"/>
              </a:ext>
            </a:extLst>
          </p:cNvPr>
          <p:cNvSpPr/>
          <p:nvPr/>
        </p:nvSpPr>
        <p:spPr>
          <a:xfrm>
            <a:off x="4055258" y="2"/>
            <a:ext cx="8136742" cy="6857998"/>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65760" bIns="182880" rtlCol="0" anchor="t"/>
          <a:lstStyle/>
          <a:p>
            <a:pPr lvl="1">
              <a:spcAft>
                <a:spcPts val="2400"/>
              </a:spcAft>
            </a:pPr>
            <a:endParaRPr lang="en-US" sz="3400" dirty="0"/>
          </a:p>
        </p:txBody>
      </p:sp>
      <p:sp>
        <p:nvSpPr>
          <p:cNvPr id="8" name="TextBox 7">
            <a:extLst>
              <a:ext uri="{FF2B5EF4-FFF2-40B4-BE49-F238E27FC236}">
                <a16:creationId xmlns="" xmlns:a16="http://schemas.microsoft.com/office/drawing/2014/main" id="{D671FBF6-CF80-47AA-95F3-EB0526F7A765}"/>
              </a:ext>
            </a:extLst>
          </p:cNvPr>
          <p:cNvSpPr txBox="1"/>
          <p:nvPr/>
        </p:nvSpPr>
        <p:spPr>
          <a:xfrm>
            <a:off x="4321551" y="1613118"/>
            <a:ext cx="6960414" cy="3631763"/>
          </a:xfrm>
          <a:prstGeom prst="rect">
            <a:avLst/>
          </a:prstGeom>
          <a:noFill/>
        </p:spPr>
        <p:txBody>
          <a:bodyPr wrap="square" rtlCol="0">
            <a:spAutoFit/>
          </a:bodyPr>
          <a:lstStyle/>
          <a:p>
            <a:pPr marL="914400" lvl="1" indent="-457200">
              <a:spcAft>
                <a:spcPts val="2400"/>
              </a:spcAft>
              <a:buFont typeface="Arial" panose="020B0604020202020204" pitchFamily="34" charset="0"/>
              <a:buChar char="•"/>
            </a:pPr>
            <a:r>
              <a:rPr lang="en-US" sz="3400" dirty="0">
                <a:solidFill>
                  <a:prstClr val="white"/>
                </a:solidFill>
              </a:rPr>
              <a:t>Learn from their own failure and vicariously through others</a:t>
            </a:r>
          </a:p>
          <a:p>
            <a:pPr marL="914400" lvl="1" indent="-457200">
              <a:spcAft>
                <a:spcPts val="2400"/>
              </a:spcAft>
              <a:buFont typeface="Arial" panose="020B0604020202020204" pitchFamily="34" charset="0"/>
              <a:buChar char="•"/>
            </a:pPr>
            <a:r>
              <a:rPr lang="en-US" sz="3400" dirty="0">
                <a:solidFill>
                  <a:prstClr val="white"/>
                </a:solidFill>
              </a:rPr>
              <a:t>Willing to try new things</a:t>
            </a:r>
          </a:p>
          <a:p>
            <a:pPr marL="914400" lvl="1" indent="-457200">
              <a:spcAft>
                <a:spcPts val="2400"/>
              </a:spcAft>
              <a:buFont typeface="Arial" panose="020B0604020202020204" pitchFamily="34" charset="0"/>
              <a:buChar char="•"/>
            </a:pPr>
            <a:r>
              <a:rPr lang="en-US" sz="3400" dirty="0">
                <a:solidFill>
                  <a:prstClr val="white"/>
                </a:solidFill>
              </a:rPr>
              <a:t>Develop tougher skin</a:t>
            </a:r>
          </a:p>
          <a:p>
            <a:pPr marL="914400" lvl="1" indent="-457200">
              <a:spcAft>
                <a:spcPts val="2400"/>
              </a:spcAft>
              <a:buFont typeface="Arial" panose="020B0604020202020204" pitchFamily="34" charset="0"/>
              <a:buChar char="•"/>
            </a:pPr>
            <a:r>
              <a:rPr lang="en-US" sz="3400" dirty="0">
                <a:solidFill>
                  <a:prstClr val="white"/>
                </a:solidFill>
              </a:rPr>
              <a:t>Deepen their identity in Jesus</a:t>
            </a:r>
          </a:p>
        </p:txBody>
      </p:sp>
    </p:spTree>
    <p:extLst>
      <p:ext uri="{BB962C8B-B14F-4D97-AF65-F5344CB8AC3E}">
        <p14:creationId xmlns:p14="http://schemas.microsoft.com/office/powerpoint/2010/main" val="38185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 xmlns:a16="http://schemas.microsoft.com/office/drawing/2014/main" id="{A34A9998-1A7B-41CF-8685-633459809806}"/>
              </a:ext>
            </a:extLst>
          </p:cNvPr>
          <p:cNvSpPr/>
          <p:nvPr/>
        </p:nvSpPr>
        <p:spPr>
          <a:xfrm>
            <a:off x="0" y="533400"/>
            <a:ext cx="3746500" cy="58293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 xmlns:a16="http://schemas.microsoft.com/office/drawing/2014/main" id="{153777CF-4372-41C6-A4E0-61E56A3BCA04}"/>
              </a:ext>
            </a:extLst>
          </p:cNvPr>
          <p:cNvCxnSpPr>
            <a:cxnSpLocks/>
          </p:cNvCxnSpPr>
          <p:nvPr/>
        </p:nvCxnSpPr>
        <p:spPr>
          <a:xfrm>
            <a:off x="839014" y="2911147"/>
            <a:ext cx="204307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FEA492CB-250E-4B6C-859B-ED54D144EE7A}"/>
              </a:ext>
            </a:extLst>
          </p:cNvPr>
          <p:cNvSpPr txBox="1"/>
          <p:nvPr/>
        </p:nvSpPr>
        <p:spPr>
          <a:xfrm>
            <a:off x="555655" y="3486057"/>
            <a:ext cx="2660589" cy="2308324"/>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Risk-takers  learn through failure.</a:t>
            </a:r>
          </a:p>
        </p:txBody>
      </p:sp>
      <p:sp>
        <p:nvSpPr>
          <p:cNvPr id="6" name="Oval 5">
            <a:extLst>
              <a:ext uri="{FF2B5EF4-FFF2-40B4-BE49-F238E27FC236}">
                <a16:creationId xmlns="" xmlns:a16="http://schemas.microsoft.com/office/drawing/2014/main" id="{547FA88D-F2C0-4C7D-A4DB-F406E9098B97}"/>
              </a:ext>
            </a:extLst>
          </p:cNvPr>
          <p:cNvSpPr/>
          <p:nvPr/>
        </p:nvSpPr>
        <p:spPr>
          <a:xfrm>
            <a:off x="1263650" y="1121873"/>
            <a:ext cx="1219200" cy="1219200"/>
          </a:xfrm>
          <a:prstGeom prst="ellipse">
            <a:avLst/>
          </a:prstGeom>
          <a:solidFill>
            <a:srgbClr val="00000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3</a:t>
            </a:r>
            <a:endParaRPr lang="en-US"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 xmlns:a16="http://schemas.microsoft.com/office/drawing/2014/main" id="{9E90C3FC-0B5F-4BF2-8034-1A2AA1415903}"/>
              </a:ext>
            </a:extLst>
          </p:cNvPr>
          <p:cNvSpPr/>
          <p:nvPr/>
        </p:nvSpPr>
        <p:spPr>
          <a:xfrm>
            <a:off x="4055258" y="2"/>
            <a:ext cx="8136742" cy="6857998"/>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65760" bIns="182880" rtlCol="0" anchor="t"/>
          <a:lstStyle/>
          <a:p>
            <a:pPr lvl="1">
              <a:spcAft>
                <a:spcPts val="2400"/>
              </a:spcAft>
            </a:pPr>
            <a:endParaRPr lang="en-US" sz="3400" dirty="0"/>
          </a:p>
        </p:txBody>
      </p:sp>
      <p:sp>
        <p:nvSpPr>
          <p:cNvPr id="8" name="TextBox 7">
            <a:extLst>
              <a:ext uri="{FF2B5EF4-FFF2-40B4-BE49-F238E27FC236}">
                <a16:creationId xmlns="" xmlns:a16="http://schemas.microsoft.com/office/drawing/2014/main" id="{D671FBF6-CF80-47AA-95F3-EB0526F7A765}"/>
              </a:ext>
            </a:extLst>
          </p:cNvPr>
          <p:cNvSpPr txBox="1"/>
          <p:nvPr/>
        </p:nvSpPr>
        <p:spPr>
          <a:xfrm>
            <a:off x="4240453" y="2237445"/>
            <a:ext cx="7424873" cy="3631763"/>
          </a:xfrm>
          <a:prstGeom prst="rect">
            <a:avLst/>
          </a:prstGeom>
          <a:noFill/>
        </p:spPr>
        <p:txBody>
          <a:bodyPr wrap="square" rtlCol="0">
            <a:spAutoFit/>
          </a:bodyPr>
          <a:lstStyle/>
          <a:p>
            <a:pPr marL="914400" lvl="1" indent="-457200">
              <a:spcAft>
                <a:spcPts val="2400"/>
              </a:spcAft>
              <a:buFont typeface="Arial" panose="020B0604020202020204" pitchFamily="34" charset="0"/>
              <a:buChar char="•"/>
            </a:pPr>
            <a:r>
              <a:rPr lang="en-US" sz="3400" dirty="0">
                <a:solidFill>
                  <a:prstClr val="white"/>
                </a:solidFill>
              </a:rPr>
              <a:t>Tell stories of past efforts that worked and didn’t </a:t>
            </a:r>
          </a:p>
          <a:p>
            <a:pPr marL="914400" lvl="1" indent="-457200">
              <a:spcAft>
                <a:spcPts val="2400"/>
              </a:spcAft>
              <a:buFont typeface="Arial" panose="020B0604020202020204" pitchFamily="34" charset="0"/>
              <a:buChar char="•"/>
            </a:pPr>
            <a:r>
              <a:rPr lang="en-US" sz="3400" dirty="0">
                <a:solidFill>
                  <a:prstClr val="white"/>
                </a:solidFill>
              </a:rPr>
              <a:t>Be open about lessons learned </a:t>
            </a:r>
          </a:p>
          <a:p>
            <a:pPr marL="914400" lvl="1" indent="-457200">
              <a:spcAft>
                <a:spcPts val="2400"/>
              </a:spcAft>
              <a:buFont typeface="Arial" panose="020B0604020202020204" pitchFamily="34" charset="0"/>
              <a:buChar char="•"/>
            </a:pPr>
            <a:r>
              <a:rPr lang="en-US" sz="3400" dirty="0">
                <a:solidFill>
                  <a:prstClr val="white"/>
                </a:solidFill>
              </a:rPr>
              <a:t>Avoid focusing too much on feelings</a:t>
            </a:r>
          </a:p>
          <a:p>
            <a:pPr marL="914400" lvl="1" indent="-457200">
              <a:spcAft>
                <a:spcPts val="2400"/>
              </a:spcAft>
              <a:buFont typeface="Arial" panose="020B0604020202020204" pitchFamily="34" charset="0"/>
              <a:buChar char="•"/>
            </a:pPr>
            <a:r>
              <a:rPr lang="en-US" sz="3400" dirty="0">
                <a:solidFill>
                  <a:prstClr val="white"/>
                </a:solidFill>
              </a:rPr>
              <a:t>Diagnose problems, solutions</a:t>
            </a:r>
          </a:p>
        </p:txBody>
      </p:sp>
      <p:sp>
        <p:nvSpPr>
          <p:cNvPr id="12" name="TextBox 11">
            <a:extLst>
              <a:ext uri="{FF2B5EF4-FFF2-40B4-BE49-F238E27FC236}">
                <a16:creationId xmlns="" xmlns:a16="http://schemas.microsoft.com/office/drawing/2014/main" id="{5C9CB6CF-1A4C-4A3B-8440-CE7D8FD41A98}"/>
              </a:ext>
            </a:extLst>
          </p:cNvPr>
          <p:cNvSpPr txBox="1"/>
          <p:nvPr/>
        </p:nvSpPr>
        <p:spPr>
          <a:xfrm>
            <a:off x="4581931" y="534365"/>
            <a:ext cx="7083395" cy="1200329"/>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Action steps? Thoughts? Observations? Experiences?</a:t>
            </a:r>
          </a:p>
        </p:txBody>
      </p:sp>
    </p:spTree>
    <p:extLst>
      <p:ext uri="{BB962C8B-B14F-4D97-AF65-F5344CB8AC3E}">
        <p14:creationId xmlns:p14="http://schemas.microsoft.com/office/powerpoint/2010/main" val="269536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 xmlns:a16="http://schemas.microsoft.com/office/drawing/2014/main" id="{A34A9998-1A7B-41CF-8685-633459809806}"/>
              </a:ext>
            </a:extLst>
          </p:cNvPr>
          <p:cNvSpPr/>
          <p:nvPr/>
        </p:nvSpPr>
        <p:spPr>
          <a:xfrm>
            <a:off x="0" y="533400"/>
            <a:ext cx="3746500" cy="58293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 xmlns:a16="http://schemas.microsoft.com/office/drawing/2014/main" id="{153777CF-4372-41C6-A4E0-61E56A3BCA04}"/>
              </a:ext>
            </a:extLst>
          </p:cNvPr>
          <p:cNvCxnSpPr>
            <a:cxnSpLocks/>
          </p:cNvCxnSpPr>
          <p:nvPr/>
        </p:nvCxnSpPr>
        <p:spPr>
          <a:xfrm>
            <a:off x="839014" y="2911147"/>
            <a:ext cx="204307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FEA492CB-250E-4B6C-859B-ED54D144EE7A}"/>
              </a:ext>
            </a:extLst>
          </p:cNvPr>
          <p:cNvSpPr txBox="1"/>
          <p:nvPr/>
        </p:nvSpPr>
        <p:spPr>
          <a:xfrm>
            <a:off x="220677" y="3455822"/>
            <a:ext cx="3330545" cy="1754326"/>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Risk-takers fight entitlement.</a:t>
            </a:r>
          </a:p>
        </p:txBody>
      </p:sp>
      <p:sp>
        <p:nvSpPr>
          <p:cNvPr id="6" name="Oval 5">
            <a:extLst>
              <a:ext uri="{FF2B5EF4-FFF2-40B4-BE49-F238E27FC236}">
                <a16:creationId xmlns="" xmlns:a16="http://schemas.microsoft.com/office/drawing/2014/main" id="{547FA88D-F2C0-4C7D-A4DB-F406E9098B97}"/>
              </a:ext>
            </a:extLst>
          </p:cNvPr>
          <p:cNvSpPr/>
          <p:nvPr/>
        </p:nvSpPr>
        <p:spPr>
          <a:xfrm>
            <a:off x="1263650" y="1121873"/>
            <a:ext cx="1219200" cy="1219200"/>
          </a:xfrm>
          <a:prstGeom prst="ellipse">
            <a:avLst/>
          </a:prstGeom>
          <a:solidFill>
            <a:srgbClr val="00000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4</a:t>
            </a:r>
            <a:endParaRPr lang="en-US"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 xmlns:a16="http://schemas.microsoft.com/office/drawing/2014/main" id="{9E90C3FC-0B5F-4BF2-8034-1A2AA1415903}"/>
              </a:ext>
            </a:extLst>
          </p:cNvPr>
          <p:cNvSpPr/>
          <p:nvPr/>
        </p:nvSpPr>
        <p:spPr>
          <a:xfrm>
            <a:off x="4055258" y="2"/>
            <a:ext cx="8136742" cy="6857998"/>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65760" bIns="182880" rtlCol="0" anchor="t"/>
          <a:lstStyle/>
          <a:p>
            <a:pPr lvl="1">
              <a:spcAft>
                <a:spcPts val="2400"/>
              </a:spcAft>
            </a:pPr>
            <a:endParaRPr lang="en-US" sz="3400" dirty="0"/>
          </a:p>
        </p:txBody>
      </p:sp>
      <p:sp>
        <p:nvSpPr>
          <p:cNvPr id="8" name="TextBox 7">
            <a:extLst>
              <a:ext uri="{FF2B5EF4-FFF2-40B4-BE49-F238E27FC236}">
                <a16:creationId xmlns="" xmlns:a16="http://schemas.microsoft.com/office/drawing/2014/main" id="{D671FBF6-CF80-47AA-95F3-EB0526F7A765}"/>
              </a:ext>
            </a:extLst>
          </p:cNvPr>
          <p:cNvSpPr txBox="1"/>
          <p:nvPr/>
        </p:nvSpPr>
        <p:spPr>
          <a:xfrm>
            <a:off x="4076286" y="628233"/>
            <a:ext cx="6960414" cy="5601533"/>
          </a:xfrm>
          <a:prstGeom prst="rect">
            <a:avLst/>
          </a:prstGeom>
          <a:noFill/>
        </p:spPr>
        <p:txBody>
          <a:bodyPr wrap="square" rtlCol="0">
            <a:spAutoFit/>
          </a:bodyPr>
          <a:lstStyle/>
          <a:p>
            <a:pPr marL="914400" lvl="1" indent="-457200">
              <a:spcAft>
                <a:spcPts val="2400"/>
              </a:spcAft>
              <a:buFont typeface="Arial" panose="020B0604020202020204" pitchFamily="34" charset="0"/>
              <a:buChar char="•"/>
            </a:pPr>
            <a:r>
              <a:rPr lang="en-US" sz="3400" dirty="0">
                <a:solidFill>
                  <a:prstClr val="white"/>
                </a:solidFill>
              </a:rPr>
              <a:t>Don’t expect hand-outs</a:t>
            </a:r>
          </a:p>
          <a:p>
            <a:pPr marL="914400" lvl="1" indent="-457200">
              <a:spcAft>
                <a:spcPts val="2400"/>
              </a:spcAft>
              <a:buFont typeface="Arial" panose="020B0604020202020204" pitchFamily="34" charset="0"/>
              <a:buChar char="•"/>
            </a:pPr>
            <a:r>
              <a:rPr lang="en-US" sz="3400" dirty="0">
                <a:solidFill>
                  <a:prstClr val="white"/>
                </a:solidFill>
              </a:rPr>
              <a:t>Enjoy hard work</a:t>
            </a:r>
          </a:p>
          <a:p>
            <a:pPr marL="914400" lvl="1" indent="-457200">
              <a:spcAft>
                <a:spcPts val="2400"/>
              </a:spcAft>
              <a:buFont typeface="Arial" panose="020B0604020202020204" pitchFamily="34" charset="0"/>
              <a:buChar char="•"/>
            </a:pPr>
            <a:r>
              <a:rPr lang="en-US" sz="3400" dirty="0">
                <a:solidFill>
                  <a:prstClr val="white"/>
                </a:solidFill>
              </a:rPr>
              <a:t>Patient</a:t>
            </a:r>
          </a:p>
          <a:p>
            <a:pPr marL="914400" lvl="1" indent="-457200">
              <a:spcAft>
                <a:spcPts val="2400"/>
              </a:spcAft>
              <a:buFont typeface="Arial" panose="020B0604020202020204" pitchFamily="34" charset="0"/>
              <a:buChar char="•"/>
            </a:pPr>
            <a:r>
              <a:rPr lang="en-US" sz="3400" dirty="0">
                <a:solidFill>
                  <a:prstClr val="white"/>
                </a:solidFill>
              </a:rPr>
              <a:t>Resist helplessness</a:t>
            </a:r>
          </a:p>
          <a:p>
            <a:pPr marL="914400" lvl="1" indent="-457200">
              <a:spcAft>
                <a:spcPts val="2400"/>
              </a:spcAft>
              <a:buFont typeface="Arial" panose="020B0604020202020204" pitchFamily="34" charset="0"/>
              <a:buChar char="•"/>
            </a:pPr>
            <a:r>
              <a:rPr lang="en-US" sz="3400" dirty="0">
                <a:solidFill>
                  <a:prstClr val="white"/>
                </a:solidFill>
              </a:rPr>
              <a:t>Grow in creativity</a:t>
            </a:r>
          </a:p>
          <a:p>
            <a:pPr marL="914400" lvl="1" indent="-457200">
              <a:spcAft>
                <a:spcPts val="2400"/>
              </a:spcAft>
              <a:buFont typeface="Arial" panose="020B0604020202020204" pitchFamily="34" charset="0"/>
              <a:buChar char="•"/>
            </a:pPr>
            <a:r>
              <a:rPr lang="en-US" sz="3400" dirty="0">
                <a:solidFill>
                  <a:prstClr val="white"/>
                </a:solidFill>
              </a:rPr>
              <a:t>Don’t wait to be hounded </a:t>
            </a:r>
          </a:p>
          <a:p>
            <a:pPr marL="914400" lvl="1" indent="-457200">
              <a:spcAft>
                <a:spcPts val="2400"/>
              </a:spcAft>
              <a:buFont typeface="Arial" panose="020B0604020202020204" pitchFamily="34" charset="0"/>
              <a:buChar char="•"/>
            </a:pPr>
            <a:r>
              <a:rPr lang="en-US" sz="3400" dirty="0">
                <a:solidFill>
                  <a:prstClr val="white"/>
                </a:solidFill>
              </a:rPr>
              <a:t>Never bored</a:t>
            </a:r>
          </a:p>
        </p:txBody>
      </p:sp>
    </p:spTree>
    <p:extLst>
      <p:ext uri="{BB962C8B-B14F-4D97-AF65-F5344CB8AC3E}">
        <p14:creationId xmlns:p14="http://schemas.microsoft.com/office/powerpoint/2010/main" val="425149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The Entitlement Cure eBook by John Townsend - EPUB | Rakuten Kobo United  States">
            <a:extLst>
              <a:ext uri="{FF2B5EF4-FFF2-40B4-BE49-F238E27FC236}">
                <a16:creationId xmlns="" xmlns:a16="http://schemas.microsoft.com/office/drawing/2014/main" id="{FED2EAFF-C4F8-4EF6-A3B6-14CB9C2C6E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640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7B77EB78-4CC1-4E15-9DE6-A11B133F79EA}"/>
              </a:ext>
            </a:extLst>
          </p:cNvPr>
          <p:cNvSpPr txBox="1"/>
          <p:nvPr/>
        </p:nvSpPr>
        <p:spPr>
          <a:xfrm>
            <a:off x="4953000" y="508000"/>
            <a:ext cx="6705600" cy="4401205"/>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Consider just a few of the many benefits risk has for you: </a:t>
            </a:r>
          </a:p>
          <a:p>
            <a:endParaRPr lang="en-US" sz="2800" dirty="0">
              <a:solidFill>
                <a:schemeClr val="bg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800" b="1" i="1" dirty="0">
                <a:solidFill>
                  <a:srgbClr val="DE0925"/>
                </a:solidFill>
                <a:effectLst>
                  <a:outerShdw blurRad="38100" dist="38100" dir="2700000" algn="tl">
                    <a:srgbClr val="000000">
                      <a:alpha val="43137"/>
                    </a:srgbClr>
                  </a:outerShdw>
                </a:effectLst>
              </a:rPr>
              <a:t>Risk is your only hope for “better” in anything. </a:t>
            </a:r>
            <a:r>
              <a:rPr lang="en-US" sz="2800" dirty="0">
                <a:solidFill>
                  <a:schemeClr val="bg1"/>
                </a:solidFill>
                <a:effectLst>
                  <a:outerShdw blurRad="38100" dist="38100" dir="2700000" algn="tl">
                    <a:srgbClr val="000000">
                      <a:alpha val="43137"/>
                    </a:srgbClr>
                  </a:outerShdw>
                </a:effectLst>
              </a:rPr>
              <a:t>Without risk, your only path is “the same,” whether in your career, love life, or some passion such as a hobby or ministry. Without risk, you are certain to do no better than the “same,” if not worse. Do you really want such a path? </a:t>
            </a:r>
          </a:p>
        </p:txBody>
      </p:sp>
    </p:spTree>
    <p:extLst>
      <p:ext uri="{BB962C8B-B14F-4D97-AF65-F5344CB8AC3E}">
        <p14:creationId xmlns:p14="http://schemas.microsoft.com/office/powerpoint/2010/main" val="126713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The Entitlement Cure eBook by John Townsend - EPUB | Rakuten Kobo United  States">
            <a:extLst>
              <a:ext uri="{FF2B5EF4-FFF2-40B4-BE49-F238E27FC236}">
                <a16:creationId xmlns="" xmlns:a16="http://schemas.microsoft.com/office/drawing/2014/main" id="{FED2EAFF-C4F8-4EF6-A3B6-14CB9C2C6E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640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7B77EB78-4CC1-4E15-9DE6-A11B133F79EA}"/>
              </a:ext>
            </a:extLst>
          </p:cNvPr>
          <p:cNvSpPr txBox="1"/>
          <p:nvPr/>
        </p:nvSpPr>
        <p:spPr>
          <a:xfrm>
            <a:off x="4953000" y="508000"/>
            <a:ext cx="6705600" cy="3539430"/>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Consider just a few of the many benefits risk has for you: </a:t>
            </a:r>
          </a:p>
          <a:p>
            <a:endParaRPr lang="en-US" sz="2800" dirty="0">
              <a:solidFill>
                <a:schemeClr val="bg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800" b="1" i="1" dirty="0">
                <a:solidFill>
                  <a:srgbClr val="FF0000"/>
                </a:solidFill>
                <a:effectLst>
                  <a:outerShdw blurRad="38100" dist="38100" dir="2700000" algn="tl">
                    <a:srgbClr val="000000">
                      <a:alpha val="43137"/>
                    </a:srgbClr>
                  </a:outerShdw>
                </a:effectLst>
              </a:rPr>
              <a:t>The process of risk brings out the best in you.</a:t>
            </a:r>
            <a:r>
              <a:rPr lang="en-US" sz="2800" i="1" dirty="0">
                <a:solidFill>
                  <a:srgbClr val="FF0000"/>
                </a:solidFill>
                <a:effectLst>
                  <a:outerShdw blurRad="38100" dist="38100" dir="2700000" algn="tl">
                    <a:srgbClr val="000000">
                      <a:alpha val="43137"/>
                    </a:srgbClr>
                  </a:outerShdw>
                </a:effectLst>
              </a:rPr>
              <a:t> </a:t>
            </a:r>
            <a:r>
              <a:rPr lang="en-US" sz="2800" dirty="0">
                <a:solidFill>
                  <a:schemeClr val="bg1"/>
                </a:solidFill>
                <a:effectLst>
                  <a:outerShdw blurRad="38100" dist="38100" dir="2700000" algn="tl">
                    <a:srgbClr val="000000">
                      <a:alpha val="43137"/>
                    </a:srgbClr>
                  </a:outerShdw>
                </a:effectLst>
              </a:rPr>
              <a:t>It forces you to think, plan, obsess, look at the facts, make judgments, and set priorities. You can’t be lazy and risky at the same time. </a:t>
            </a:r>
          </a:p>
        </p:txBody>
      </p:sp>
    </p:spTree>
    <p:extLst>
      <p:ext uri="{BB962C8B-B14F-4D97-AF65-F5344CB8AC3E}">
        <p14:creationId xmlns:p14="http://schemas.microsoft.com/office/powerpoint/2010/main" val="3685481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The Entitlement Cure eBook by John Townsend - EPUB | Rakuten Kobo United  States">
            <a:extLst>
              <a:ext uri="{FF2B5EF4-FFF2-40B4-BE49-F238E27FC236}">
                <a16:creationId xmlns="" xmlns:a16="http://schemas.microsoft.com/office/drawing/2014/main" id="{FED2EAFF-C4F8-4EF6-A3B6-14CB9C2C6E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640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7B77EB78-4CC1-4E15-9DE6-A11B133F79EA}"/>
              </a:ext>
            </a:extLst>
          </p:cNvPr>
          <p:cNvSpPr txBox="1"/>
          <p:nvPr/>
        </p:nvSpPr>
        <p:spPr>
          <a:xfrm>
            <a:off x="4953000" y="508000"/>
            <a:ext cx="6705600" cy="3970318"/>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rPr>
              <a:t>Consider just a few of the many benefits risk has for you: </a:t>
            </a:r>
          </a:p>
          <a:p>
            <a:endParaRPr lang="en-US" sz="2800"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2800" b="1" i="1" dirty="0">
                <a:solidFill>
                  <a:srgbClr val="FF0000"/>
                </a:solidFill>
                <a:effectLst>
                  <a:outerShdw blurRad="38100" dist="38100" dir="2700000" algn="tl">
                    <a:srgbClr val="000000">
                      <a:alpha val="43137"/>
                    </a:srgbClr>
                  </a:outerShdw>
                </a:effectLst>
              </a:rPr>
              <a:t>Risk humbles you because it takes you to the limit of yourself. </a:t>
            </a:r>
            <a:r>
              <a:rPr lang="en-US" sz="2800" dirty="0">
                <a:solidFill>
                  <a:schemeClr val="bg1"/>
                </a:solidFill>
                <a:effectLst>
                  <a:outerShdw blurRad="38100" dist="38100" dir="2700000" algn="tl">
                    <a:srgbClr val="000000">
                      <a:alpha val="43137"/>
                    </a:srgbClr>
                  </a:outerShdw>
                </a:effectLst>
              </a:rPr>
              <a:t>When you get on the phone to pitch that next sale, you don’t know what will happen and you can’t control it. You could fail, and you wouldn’t like that.</a:t>
            </a:r>
          </a:p>
        </p:txBody>
      </p:sp>
    </p:spTree>
    <p:extLst>
      <p:ext uri="{BB962C8B-B14F-4D97-AF65-F5344CB8AC3E}">
        <p14:creationId xmlns:p14="http://schemas.microsoft.com/office/powerpoint/2010/main" val="3399796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 xmlns:a16="http://schemas.microsoft.com/office/drawing/2014/main" id="{A34A9998-1A7B-41CF-8685-633459809806}"/>
              </a:ext>
            </a:extLst>
          </p:cNvPr>
          <p:cNvSpPr/>
          <p:nvPr/>
        </p:nvSpPr>
        <p:spPr>
          <a:xfrm>
            <a:off x="5409" y="442942"/>
            <a:ext cx="12192000" cy="5909732"/>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26F3ED84-FAFA-40D3-845A-C33E5385D79D}"/>
              </a:ext>
            </a:extLst>
          </p:cNvPr>
          <p:cNvSpPr txBox="1"/>
          <p:nvPr/>
        </p:nvSpPr>
        <p:spPr>
          <a:xfrm>
            <a:off x="707979" y="766318"/>
            <a:ext cx="10808126" cy="4708981"/>
          </a:xfrm>
          <a:prstGeom prst="rect">
            <a:avLst/>
          </a:prstGeom>
          <a:noFill/>
        </p:spPr>
        <p:txBody>
          <a:bodyPr wrap="square" rtlCol="0">
            <a:spAutoFit/>
          </a:bodyPr>
          <a:lstStyle/>
          <a:p>
            <a:r>
              <a:rPr lang="en-US" sz="30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Mark 2:1-12</a:t>
            </a:r>
          </a:p>
          <a:p>
            <a:r>
              <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few days later, when Jesus again entered Capernaum, the people heard that he had come home. They gathered in such large numbers that there was no room left, not even outside the door, and he preached the word to them. </a:t>
            </a:r>
          </a:p>
          <a:p>
            <a:endPar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r>
              <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Some men came, bringing to him a paralyzed man, carried by four of them. Since they could not get him to Jesus because of the crowd, they made an opening in the roof above Jesus by digging through it and then lowered the mat the man was lying on. </a:t>
            </a:r>
          </a:p>
        </p:txBody>
      </p:sp>
    </p:spTree>
    <p:extLst>
      <p:ext uri="{BB962C8B-B14F-4D97-AF65-F5344CB8AC3E}">
        <p14:creationId xmlns:p14="http://schemas.microsoft.com/office/powerpoint/2010/main" val="231517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 xmlns:a16="http://schemas.microsoft.com/office/drawing/2014/main" id="{A34A9998-1A7B-41CF-8685-633459809806}"/>
              </a:ext>
            </a:extLst>
          </p:cNvPr>
          <p:cNvSpPr/>
          <p:nvPr/>
        </p:nvSpPr>
        <p:spPr>
          <a:xfrm>
            <a:off x="0" y="533400"/>
            <a:ext cx="3746500" cy="58293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 xmlns:a16="http://schemas.microsoft.com/office/drawing/2014/main" id="{153777CF-4372-41C6-A4E0-61E56A3BCA04}"/>
              </a:ext>
            </a:extLst>
          </p:cNvPr>
          <p:cNvCxnSpPr>
            <a:cxnSpLocks/>
          </p:cNvCxnSpPr>
          <p:nvPr/>
        </p:nvCxnSpPr>
        <p:spPr>
          <a:xfrm>
            <a:off x="839014" y="2911147"/>
            <a:ext cx="204307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FEA492CB-250E-4B6C-859B-ED54D144EE7A}"/>
              </a:ext>
            </a:extLst>
          </p:cNvPr>
          <p:cNvSpPr txBox="1"/>
          <p:nvPr/>
        </p:nvSpPr>
        <p:spPr>
          <a:xfrm>
            <a:off x="220677" y="3455822"/>
            <a:ext cx="3330545" cy="1754326"/>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Risk-takers fight entitlement.</a:t>
            </a:r>
          </a:p>
        </p:txBody>
      </p:sp>
      <p:sp>
        <p:nvSpPr>
          <p:cNvPr id="6" name="Oval 5">
            <a:extLst>
              <a:ext uri="{FF2B5EF4-FFF2-40B4-BE49-F238E27FC236}">
                <a16:creationId xmlns="" xmlns:a16="http://schemas.microsoft.com/office/drawing/2014/main" id="{547FA88D-F2C0-4C7D-A4DB-F406E9098B97}"/>
              </a:ext>
            </a:extLst>
          </p:cNvPr>
          <p:cNvSpPr/>
          <p:nvPr/>
        </p:nvSpPr>
        <p:spPr>
          <a:xfrm>
            <a:off x="1263650" y="1121873"/>
            <a:ext cx="1219200" cy="1219200"/>
          </a:xfrm>
          <a:prstGeom prst="ellipse">
            <a:avLst/>
          </a:prstGeom>
          <a:solidFill>
            <a:srgbClr val="00000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4</a:t>
            </a:r>
            <a:endParaRPr lang="en-US"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 xmlns:a16="http://schemas.microsoft.com/office/drawing/2014/main" id="{9E90C3FC-0B5F-4BF2-8034-1A2AA1415903}"/>
              </a:ext>
            </a:extLst>
          </p:cNvPr>
          <p:cNvSpPr/>
          <p:nvPr/>
        </p:nvSpPr>
        <p:spPr>
          <a:xfrm>
            <a:off x="4055258" y="2"/>
            <a:ext cx="8136742" cy="6857998"/>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65760" bIns="182880" rtlCol="0" anchor="t"/>
          <a:lstStyle/>
          <a:p>
            <a:pPr lvl="1">
              <a:spcAft>
                <a:spcPts val="2400"/>
              </a:spcAft>
            </a:pPr>
            <a:endParaRPr lang="en-US" sz="3400" dirty="0"/>
          </a:p>
        </p:txBody>
      </p:sp>
      <p:sp>
        <p:nvSpPr>
          <p:cNvPr id="9" name="TextBox 8">
            <a:extLst>
              <a:ext uri="{FF2B5EF4-FFF2-40B4-BE49-F238E27FC236}">
                <a16:creationId xmlns="" xmlns:a16="http://schemas.microsoft.com/office/drawing/2014/main" id="{9A267048-709D-4021-807E-CD8C45CA01D7}"/>
              </a:ext>
            </a:extLst>
          </p:cNvPr>
          <p:cNvSpPr txBox="1"/>
          <p:nvPr/>
        </p:nvSpPr>
        <p:spPr>
          <a:xfrm>
            <a:off x="4460905" y="533400"/>
            <a:ext cx="7083395" cy="1200329"/>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Action steps? Thoughts? Observations? Experiences?</a:t>
            </a:r>
          </a:p>
        </p:txBody>
      </p:sp>
      <p:sp>
        <p:nvSpPr>
          <p:cNvPr id="13" name="TextBox 12">
            <a:extLst>
              <a:ext uri="{FF2B5EF4-FFF2-40B4-BE49-F238E27FC236}">
                <a16:creationId xmlns="" xmlns:a16="http://schemas.microsoft.com/office/drawing/2014/main" id="{F43435AD-AC4D-48F7-BA0C-15360892F205}"/>
              </a:ext>
            </a:extLst>
          </p:cNvPr>
          <p:cNvSpPr txBox="1"/>
          <p:nvPr/>
        </p:nvSpPr>
        <p:spPr>
          <a:xfrm>
            <a:off x="4392572" y="2267127"/>
            <a:ext cx="6960414" cy="2800767"/>
          </a:xfrm>
          <a:prstGeom prst="rect">
            <a:avLst/>
          </a:prstGeom>
          <a:noFill/>
        </p:spPr>
        <p:txBody>
          <a:bodyPr wrap="square" rtlCol="0">
            <a:spAutoFit/>
          </a:bodyPr>
          <a:lstStyle/>
          <a:p>
            <a:pPr marL="914400" lvl="1" indent="-457200">
              <a:spcAft>
                <a:spcPts val="2400"/>
              </a:spcAft>
              <a:buFont typeface="Arial" panose="020B0604020202020204" pitchFamily="34" charset="0"/>
              <a:buChar char="•"/>
            </a:pPr>
            <a:r>
              <a:rPr lang="en-US" sz="3400" dirty="0">
                <a:solidFill>
                  <a:prstClr val="white"/>
                </a:solidFill>
              </a:rPr>
              <a:t>Vocalize expectations</a:t>
            </a:r>
          </a:p>
          <a:p>
            <a:pPr marL="914400" lvl="1" indent="-457200">
              <a:spcAft>
                <a:spcPts val="2400"/>
              </a:spcAft>
              <a:buFont typeface="Arial" panose="020B0604020202020204" pitchFamily="34" charset="0"/>
              <a:buChar char="•"/>
            </a:pPr>
            <a:r>
              <a:rPr lang="en-US" sz="3400" dirty="0">
                <a:solidFill>
                  <a:prstClr val="white"/>
                </a:solidFill>
              </a:rPr>
              <a:t>Deepen thankfulness</a:t>
            </a:r>
          </a:p>
          <a:p>
            <a:pPr marL="914400" lvl="1" indent="-457200">
              <a:spcAft>
                <a:spcPts val="2400"/>
              </a:spcAft>
              <a:buFont typeface="Arial" panose="020B0604020202020204" pitchFamily="34" charset="0"/>
              <a:buChar char="•"/>
            </a:pPr>
            <a:r>
              <a:rPr lang="en-US" sz="3400" dirty="0">
                <a:solidFill>
                  <a:prstClr val="white"/>
                </a:solidFill>
              </a:rPr>
              <a:t>Understand obedience from a biblical perspective </a:t>
            </a:r>
          </a:p>
        </p:txBody>
      </p:sp>
    </p:spTree>
    <p:extLst>
      <p:ext uri="{BB962C8B-B14F-4D97-AF65-F5344CB8AC3E}">
        <p14:creationId xmlns:p14="http://schemas.microsoft.com/office/powerpoint/2010/main" val="363848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 xmlns:a16="http://schemas.microsoft.com/office/drawing/2014/main" id="{A34A9998-1A7B-41CF-8685-633459809806}"/>
              </a:ext>
            </a:extLst>
          </p:cNvPr>
          <p:cNvSpPr/>
          <p:nvPr/>
        </p:nvSpPr>
        <p:spPr>
          <a:xfrm>
            <a:off x="0" y="533400"/>
            <a:ext cx="3746500" cy="58293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 xmlns:a16="http://schemas.microsoft.com/office/drawing/2014/main" id="{153777CF-4372-41C6-A4E0-61E56A3BCA04}"/>
              </a:ext>
            </a:extLst>
          </p:cNvPr>
          <p:cNvCxnSpPr>
            <a:cxnSpLocks/>
          </p:cNvCxnSpPr>
          <p:nvPr/>
        </p:nvCxnSpPr>
        <p:spPr>
          <a:xfrm>
            <a:off x="839014" y="2911147"/>
            <a:ext cx="204307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FEA492CB-250E-4B6C-859B-ED54D144EE7A}"/>
              </a:ext>
            </a:extLst>
          </p:cNvPr>
          <p:cNvSpPr txBox="1"/>
          <p:nvPr/>
        </p:nvSpPr>
        <p:spPr>
          <a:xfrm>
            <a:off x="220677" y="3455822"/>
            <a:ext cx="3330545" cy="1754326"/>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Risk-takers fight entitlement.</a:t>
            </a:r>
          </a:p>
        </p:txBody>
      </p:sp>
      <p:sp>
        <p:nvSpPr>
          <p:cNvPr id="6" name="Oval 5">
            <a:extLst>
              <a:ext uri="{FF2B5EF4-FFF2-40B4-BE49-F238E27FC236}">
                <a16:creationId xmlns="" xmlns:a16="http://schemas.microsoft.com/office/drawing/2014/main" id="{547FA88D-F2C0-4C7D-A4DB-F406E9098B97}"/>
              </a:ext>
            </a:extLst>
          </p:cNvPr>
          <p:cNvSpPr/>
          <p:nvPr/>
        </p:nvSpPr>
        <p:spPr>
          <a:xfrm>
            <a:off x="1263650" y="1121873"/>
            <a:ext cx="1219200" cy="1219200"/>
          </a:xfrm>
          <a:prstGeom prst="ellipse">
            <a:avLst/>
          </a:prstGeom>
          <a:solidFill>
            <a:srgbClr val="00000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4</a:t>
            </a:r>
            <a:endParaRPr lang="en-US"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 xmlns:a16="http://schemas.microsoft.com/office/drawing/2014/main" id="{9E90C3FC-0B5F-4BF2-8034-1A2AA1415903}"/>
              </a:ext>
            </a:extLst>
          </p:cNvPr>
          <p:cNvSpPr/>
          <p:nvPr/>
        </p:nvSpPr>
        <p:spPr>
          <a:xfrm>
            <a:off x="4055258" y="2"/>
            <a:ext cx="8136742" cy="6857998"/>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65760" bIns="182880" rtlCol="0" anchor="t"/>
          <a:lstStyle/>
          <a:p>
            <a:pPr lvl="1">
              <a:spcAft>
                <a:spcPts val="2400"/>
              </a:spcAft>
            </a:pPr>
            <a:endParaRPr lang="en-US" sz="3400" dirty="0"/>
          </a:p>
        </p:txBody>
      </p:sp>
      <p:sp>
        <p:nvSpPr>
          <p:cNvPr id="9" name="TextBox 8">
            <a:extLst>
              <a:ext uri="{FF2B5EF4-FFF2-40B4-BE49-F238E27FC236}">
                <a16:creationId xmlns="" xmlns:a16="http://schemas.microsoft.com/office/drawing/2014/main" id="{9A267048-709D-4021-807E-CD8C45CA01D7}"/>
              </a:ext>
            </a:extLst>
          </p:cNvPr>
          <p:cNvSpPr txBox="1"/>
          <p:nvPr/>
        </p:nvSpPr>
        <p:spPr>
          <a:xfrm>
            <a:off x="4460905" y="533400"/>
            <a:ext cx="7083395" cy="1200329"/>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Action steps? Thoughts? Observations? Experiences?</a:t>
            </a:r>
          </a:p>
        </p:txBody>
      </p:sp>
      <p:sp>
        <p:nvSpPr>
          <p:cNvPr id="12" name="TextBox 11">
            <a:extLst>
              <a:ext uri="{FF2B5EF4-FFF2-40B4-BE49-F238E27FC236}">
                <a16:creationId xmlns="" xmlns:a16="http://schemas.microsoft.com/office/drawing/2014/main" id="{E98AF6BA-5305-4320-8761-BFE0EBA1212B}"/>
              </a:ext>
            </a:extLst>
          </p:cNvPr>
          <p:cNvSpPr txBox="1"/>
          <p:nvPr/>
        </p:nvSpPr>
        <p:spPr>
          <a:xfrm>
            <a:off x="4519083" y="2267127"/>
            <a:ext cx="7209089" cy="892552"/>
          </a:xfrm>
          <a:prstGeom prst="rect">
            <a:avLst/>
          </a:prstGeom>
          <a:noFill/>
        </p:spPr>
        <p:txBody>
          <a:bodyPr wrap="square" rtlCol="0">
            <a:spAutoFit/>
          </a:bodyPr>
          <a:lstStyle/>
          <a:p>
            <a:r>
              <a:rPr lang="en-US" sz="2600" b="1" dirty="0">
                <a:solidFill>
                  <a:srgbClr val="00FFFF"/>
                </a:solidFill>
                <a:latin typeface="Cambria" panose="02040503050406030204" pitchFamily="18" charset="0"/>
                <a:ea typeface="Cambria" panose="02040503050406030204" pitchFamily="18" charset="0"/>
              </a:rPr>
              <a:t>2 Corinthians 4:1 </a:t>
            </a:r>
            <a:r>
              <a:rPr lang="en-US" sz="2600" dirty="0">
                <a:solidFill>
                  <a:schemeClr val="bg1"/>
                </a:solidFill>
                <a:latin typeface="Cambria" panose="02040503050406030204" pitchFamily="18" charset="0"/>
                <a:ea typeface="Cambria" panose="02040503050406030204" pitchFamily="18" charset="0"/>
              </a:rPr>
              <a:t>Therefore, since through God’s mercy we have this ministry, we do not lose heart.</a:t>
            </a:r>
          </a:p>
        </p:txBody>
      </p:sp>
      <p:sp>
        <p:nvSpPr>
          <p:cNvPr id="14" name="TextBox 13">
            <a:extLst>
              <a:ext uri="{FF2B5EF4-FFF2-40B4-BE49-F238E27FC236}">
                <a16:creationId xmlns="" xmlns:a16="http://schemas.microsoft.com/office/drawing/2014/main" id="{EC997146-0F76-42D2-8022-B90766734BC9}"/>
              </a:ext>
            </a:extLst>
          </p:cNvPr>
          <p:cNvSpPr txBox="1"/>
          <p:nvPr/>
        </p:nvSpPr>
        <p:spPr>
          <a:xfrm>
            <a:off x="4519083" y="3693077"/>
            <a:ext cx="7125049" cy="2492990"/>
          </a:xfrm>
          <a:prstGeom prst="rect">
            <a:avLst/>
          </a:prstGeom>
          <a:noFill/>
        </p:spPr>
        <p:txBody>
          <a:bodyPr wrap="square" rtlCol="0">
            <a:spAutoFit/>
          </a:bodyPr>
          <a:lstStyle/>
          <a:p>
            <a:r>
              <a:rPr lang="en-US" sz="2600" b="1" dirty="0">
                <a:solidFill>
                  <a:srgbClr val="00FFFF"/>
                </a:solidFill>
                <a:latin typeface="Cambria" panose="02040503050406030204" pitchFamily="18" charset="0"/>
                <a:ea typeface="Cambria" panose="02040503050406030204" pitchFamily="18" charset="0"/>
              </a:rPr>
              <a:t>2 Corinthians 4:7-9 </a:t>
            </a:r>
            <a:r>
              <a:rPr lang="en-US" sz="2600" dirty="0">
                <a:solidFill>
                  <a:schemeClr val="bg1"/>
                </a:solidFill>
                <a:latin typeface="Cambria" panose="02040503050406030204" pitchFamily="18" charset="0"/>
                <a:ea typeface="Cambria" panose="02040503050406030204" pitchFamily="18" charset="0"/>
              </a:rPr>
              <a:t>But we have this treasure in jars of clay to show that this all-surpassing power is from God and not from us. We are hard pressed on every side, but not crushed; perplexed, but not in despair; persecuted, but not abandoned; struck down, but not destroyed.</a:t>
            </a:r>
          </a:p>
        </p:txBody>
      </p:sp>
    </p:spTree>
    <p:extLst>
      <p:ext uri="{BB962C8B-B14F-4D97-AF65-F5344CB8AC3E}">
        <p14:creationId xmlns:p14="http://schemas.microsoft.com/office/powerpoint/2010/main" val="18310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 xmlns:a16="http://schemas.microsoft.com/office/drawing/2014/main" id="{A34A9998-1A7B-41CF-8685-633459809806}"/>
              </a:ext>
            </a:extLst>
          </p:cNvPr>
          <p:cNvSpPr/>
          <p:nvPr/>
        </p:nvSpPr>
        <p:spPr>
          <a:xfrm>
            <a:off x="0" y="-1"/>
            <a:ext cx="12192000" cy="6857999"/>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 xmlns:a16="http://schemas.microsoft.com/office/drawing/2014/main" id="{153777CF-4372-41C6-A4E0-61E56A3BCA04}"/>
              </a:ext>
            </a:extLst>
          </p:cNvPr>
          <p:cNvCxnSpPr>
            <a:cxnSpLocks/>
          </p:cNvCxnSpPr>
          <p:nvPr/>
        </p:nvCxnSpPr>
        <p:spPr>
          <a:xfrm>
            <a:off x="708387" y="3282934"/>
            <a:ext cx="204307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FEA492CB-250E-4B6C-859B-ED54D144EE7A}"/>
              </a:ext>
            </a:extLst>
          </p:cNvPr>
          <p:cNvSpPr txBox="1"/>
          <p:nvPr/>
        </p:nvSpPr>
        <p:spPr>
          <a:xfrm>
            <a:off x="461265" y="3686700"/>
            <a:ext cx="2562716" cy="1569660"/>
          </a:xfrm>
          <a:prstGeom prst="rect">
            <a:avLst/>
          </a:prstGeom>
          <a:noFill/>
        </p:spPr>
        <p:txBody>
          <a:bodyPr wrap="square" rtlCol="0">
            <a:spAutoFit/>
          </a:bodyPr>
          <a:lstStyle/>
          <a:p>
            <a:pPr algn="ctr"/>
            <a:r>
              <a:rPr lang="en-US" sz="3200" dirty="0">
                <a:solidFill>
                  <a:srgbClr val="00FFFF"/>
                </a:solidFill>
                <a:latin typeface="Cambria" panose="02040503050406030204" pitchFamily="18" charset="0"/>
                <a:ea typeface="Cambria" panose="02040503050406030204" pitchFamily="18" charset="0"/>
              </a:rPr>
              <a:t>Risk-takers embrace uncertainty. </a:t>
            </a:r>
          </a:p>
        </p:txBody>
      </p:sp>
      <p:sp>
        <p:nvSpPr>
          <p:cNvPr id="6" name="Oval 5">
            <a:extLst>
              <a:ext uri="{FF2B5EF4-FFF2-40B4-BE49-F238E27FC236}">
                <a16:creationId xmlns="" xmlns:a16="http://schemas.microsoft.com/office/drawing/2014/main" id="{547FA88D-F2C0-4C7D-A4DB-F406E9098B97}"/>
              </a:ext>
            </a:extLst>
          </p:cNvPr>
          <p:cNvSpPr/>
          <p:nvPr/>
        </p:nvSpPr>
        <p:spPr>
          <a:xfrm>
            <a:off x="1133023" y="1493660"/>
            <a:ext cx="1219200" cy="1219200"/>
          </a:xfrm>
          <a:prstGeom prst="ellipse">
            <a:avLst/>
          </a:prstGeom>
          <a:solidFill>
            <a:srgbClr val="00000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1</a:t>
            </a:r>
            <a:endParaRPr lang="en-US" b="1" dirty="0">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 xmlns:a16="http://schemas.microsoft.com/office/drawing/2014/main" id="{E5DC0E50-36F6-4D86-AF80-6BA17106D0F0}"/>
              </a:ext>
            </a:extLst>
          </p:cNvPr>
          <p:cNvCxnSpPr>
            <a:cxnSpLocks/>
          </p:cNvCxnSpPr>
          <p:nvPr/>
        </p:nvCxnSpPr>
        <p:spPr>
          <a:xfrm>
            <a:off x="9440541" y="3282934"/>
            <a:ext cx="204307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C2D75B0A-9027-4412-8610-3EB4FF866666}"/>
              </a:ext>
            </a:extLst>
          </p:cNvPr>
          <p:cNvSpPr txBox="1"/>
          <p:nvPr/>
        </p:nvSpPr>
        <p:spPr>
          <a:xfrm>
            <a:off x="9193419" y="3686700"/>
            <a:ext cx="2562716" cy="1569660"/>
          </a:xfrm>
          <a:prstGeom prst="rect">
            <a:avLst/>
          </a:prstGeom>
          <a:noFill/>
        </p:spPr>
        <p:txBody>
          <a:bodyPr wrap="square" rtlCol="0">
            <a:spAutoFit/>
          </a:bodyPr>
          <a:lstStyle/>
          <a:p>
            <a:pPr algn="ctr"/>
            <a:r>
              <a:rPr lang="en-US" sz="3200" dirty="0">
                <a:solidFill>
                  <a:srgbClr val="00FFFF"/>
                </a:solidFill>
                <a:latin typeface="Cambria" panose="02040503050406030204" pitchFamily="18" charset="0"/>
                <a:ea typeface="Cambria" panose="02040503050406030204" pitchFamily="18" charset="0"/>
              </a:rPr>
              <a:t>Risk-takers fight entitlement.</a:t>
            </a:r>
          </a:p>
        </p:txBody>
      </p:sp>
      <p:sp>
        <p:nvSpPr>
          <p:cNvPr id="13" name="Oval 12">
            <a:extLst>
              <a:ext uri="{FF2B5EF4-FFF2-40B4-BE49-F238E27FC236}">
                <a16:creationId xmlns="" xmlns:a16="http://schemas.microsoft.com/office/drawing/2014/main" id="{234A07E3-A5D0-43B6-9E42-D6A538F14BCE}"/>
              </a:ext>
            </a:extLst>
          </p:cNvPr>
          <p:cNvSpPr/>
          <p:nvPr/>
        </p:nvSpPr>
        <p:spPr>
          <a:xfrm>
            <a:off x="9865177" y="1493660"/>
            <a:ext cx="1219200" cy="1219200"/>
          </a:xfrm>
          <a:prstGeom prst="ellipse">
            <a:avLst/>
          </a:prstGeom>
          <a:solidFill>
            <a:srgbClr val="00000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4</a:t>
            </a:r>
            <a:endParaRPr lang="en-US"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 xmlns:a16="http://schemas.microsoft.com/office/drawing/2014/main" id="{3EC4C196-B130-4035-8CA4-927359385720}"/>
              </a:ext>
            </a:extLst>
          </p:cNvPr>
          <p:cNvCxnSpPr>
            <a:cxnSpLocks/>
          </p:cNvCxnSpPr>
          <p:nvPr/>
        </p:nvCxnSpPr>
        <p:spPr>
          <a:xfrm>
            <a:off x="6573213" y="3282934"/>
            <a:ext cx="204307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18C9C2B0-69D7-4667-A5EC-CDF64D1184EE}"/>
              </a:ext>
            </a:extLst>
          </p:cNvPr>
          <p:cNvSpPr txBox="1"/>
          <p:nvPr/>
        </p:nvSpPr>
        <p:spPr>
          <a:xfrm>
            <a:off x="6326091" y="3686700"/>
            <a:ext cx="2562716" cy="1569660"/>
          </a:xfrm>
          <a:prstGeom prst="rect">
            <a:avLst/>
          </a:prstGeom>
          <a:noFill/>
        </p:spPr>
        <p:txBody>
          <a:bodyPr wrap="square" rtlCol="0">
            <a:spAutoFit/>
          </a:bodyPr>
          <a:lstStyle/>
          <a:p>
            <a:pPr algn="ctr"/>
            <a:r>
              <a:rPr lang="en-US" sz="3200" dirty="0">
                <a:solidFill>
                  <a:srgbClr val="00FFFF"/>
                </a:solidFill>
                <a:latin typeface="Cambria" panose="02040503050406030204" pitchFamily="18" charset="0"/>
                <a:ea typeface="Cambria" panose="02040503050406030204" pitchFamily="18" charset="0"/>
              </a:rPr>
              <a:t>Risk-takers  learn through failure.</a:t>
            </a:r>
          </a:p>
        </p:txBody>
      </p:sp>
      <p:sp>
        <p:nvSpPr>
          <p:cNvPr id="16" name="Oval 15">
            <a:extLst>
              <a:ext uri="{FF2B5EF4-FFF2-40B4-BE49-F238E27FC236}">
                <a16:creationId xmlns="" xmlns:a16="http://schemas.microsoft.com/office/drawing/2014/main" id="{726BA377-7801-4720-9DF6-6B924A48DFE3}"/>
              </a:ext>
            </a:extLst>
          </p:cNvPr>
          <p:cNvSpPr/>
          <p:nvPr/>
        </p:nvSpPr>
        <p:spPr>
          <a:xfrm>
            <a:off x="6997849" y="1493660"/>
            <a:ext cx="1219200" cy="1219200"/>
          </a:xfrm>
          <a:prstGeom prst="ellipse">
            <a:avLst/>
          </a:prstGeom>
          <a:solidFill>
            <a:srgbClr val="00000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3</a:t>
            </a:r>
            <a:endParaRPr lang="en-US" b="1" dirty="0">
              <a:latin typeface="Cambria" panose="02040503050406030204" pitchFamily="18" charset="0"/>
              <a:ea typeface="Cambria" panose="02040503050406030204" pitchFamily="18" charset="0"/>
            </a:endParaRPr>
          </a:p>
        </p:txBody>
      </p:sp>
      <p:cxnSp>
        <p:nvCxnSpPr>
          <p:cNvPr id="17" name="Straight Connector 16">
            <a:extLst>
              <a:ext uri="{FF2B5EF4-FFF2-40B4-BE49-F238E27FC236}">
                <a16:creationId xmlns="" xmlns:a16="http://schemas.microsoft.com/office/drawing/2014/main" id="{5283FD3B-2875-40F3-89DC-F3AF6DE2E8E4}"/>
              </a:ext>
            </a:extLst>
          </p:cNvPr>
          <p:cNvCxnSpPr>
            <a:cxnSpLocks/>
          </p:cNvCxnSpPr>
          <p:nvPr/>
        </p:nvCxnSpPr>
        <p:spPr>
          <a:xfrm>
            <a:off x="3714141" y="3282934"/>
            <a:ext cx="204307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0CDA2BE1-BD00-4C97-ADCD-01D15B0450B2}"/>
              </a:ext>
            </a:extLst>
          </p:cNvPr>
          <p:cNvSpPr txBox="1"/>
          <p:nvPr/>
        </p:nvSpPr>
        <p:spPr>
          <a:xfrm>
            <a:off x="3454319" y="3686700"/>
            <a:ext cx="2562716" cy="2554545"/>
          </a:xfrm>
          <a:prstGeom prst="rect">
            <a:avLst/>
          </a:prstGeom>
          <a:noFill/>
        </p:spPr>
        <p:txBody>
          <a:bodyPr wrap="square" rtlCol="0">
            <a:spAutoFit/>
          </a:bodyPr>
          <a:lstStyle/>
          <a:p>
            <a:pPr algn="ctr"/>
            <a:r>
              <a:rPr lang="en-US" sz="3200" dirty="0">
                <a:solidFill>
                  <a:srgbClr val="00FFFF"/>
                </a:solidFill>
                <a:latin typeface="Cambria" panose="02040503050406030204" pitchFamily="18" charset="0"/>
                <a:ea typeface="Cambria" panose="02040503050406030204" pitchFamily="18" charset="0"/>
              </a:rPr>
              <a:t>Risk-takers  assess the  danger of fear &amp; inaction.</a:t>
            </a:r>
          </a:p>
        </p:txBody>
      </p:sp>
      <p:sp>
        <p:nvSpPr>
          <p:cNvPr id="19" name="Oval 18">
            <a:extLst>
              <a:ext uri="{FF2B5EF4-FFF2-40B4-BE49-F238E27FC236}">
                <a16:creationId xmlns="" xmlns:a16="http://schemas.microsoft.com/office/drawing/2014/main" id="{A6BCD447-1402-4589-91D7-BDE5CD529904}"/>
              </a:ext>
            </a:extLst>
          </p:cNvPr>
          <p:cNvSpPr/>
          <p:nvPr/>
        </p:nvSpPr>
        <p:spPr>
          <a:xfrm>
            <a:off x="4138777" y="1493660"/>
            <a:ext cx="1219200" cy="1219200"/>
          </a:xfrm>
          <a:prstGeom prst="ellipse">
            <a:avLst/>
          </a:prstGeom>
          <a:solidFill>
            <a:srgbClr val="00000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2</a:t>
            </a:r>
            <a:endParaRPr lang="en-US" b="1"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 xmlns:a16="http://schemas.microsoft.com/office/drawing/2014/main" id="{E62F2A93-42B2-4B96-AA0B-386CB7B28169}"/>
              </a:ext>
            </a:extLst>
          </p:cNvPr>
          <p:cNvSpPr txBox="1"/>
          <p:nvPr/>
        </p:nvSpPr>
        <p:spPr>
          <a:xfrm>
            <a:off x="359560" y="353687"/>
            <a:ext cx="11472879" cy="523220"/>
          </a:xfrm>
          <a:prstGeom prst="rect">
            <a:avLst/>
          </a:prstGeom>
          <a:noFill/>
        </p:spPr>
        <p:txBody>
          <a:bodyPr wrap="square" rtlCol="0">
            <a:spAutoFit/>
          </a:bodyPr>
          <a:lstStyle/>
          <a:p>
            <a:pPr algn="ctr"/>
            <a:r>
              <a:rPr lang="en-US" sz="28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DEVELOPING RISK-TAKERS</a:t>
            </a:r>
          </a:p>
        </p:txBody>
      </p:sp>
      <p:sp>
        <p:nvSpPr>
          <p:cNvPr id="21" name="TextBox 20">
            <a:extLst>
              <a:ext uri="{FF2B5EF4-FFF2-40B4-BE49-F238E27FC236}">
                <a16:creationId xmlns="" xmlns:a16="http://schemas.microsoft.com/office/drawing/2014/main" id="{741A4887-631E-4B3B-8A62-4DAC2412BA75}"/>
              </a:ext>
            </a:extLst>
          </p:cNvPr>
          <p:cNvSpPr txBox="1"/>
          <p:nvPr/>
        </p:nvSpPr>
        <p:spPr>
          <a:xfrm>
            <a:off x="8217049" y="6273150"/>
            <a:ext cx="3459136" cy="338554"/>
          </a:xfrm>
          <a:prstGeom prst="rect">
            <a:avLst/>
          </a:prstGeom>
          <a:noFill/>
        </p:spPr>
        <p:txBody>
          <a:bodyPr wrap="square" rtlCol="0">
            <a:spAutoFit/>
          </a:bodyPr>
          <a:lstStyle/>
          <a:p>
            <a:pPr algn="r"/>
            <a:r>
              <a:rPr lang="en-US" sz="1600" cap="all" spc="600" dirty="0">
                <a:solidFill>
                  <a:srgbClr val="00FFFF"/>
                </a:solidFill>
                <a:effectLst>
                  <a:outerShdw blurRad="38100" dist="38100" dir="2700000" algn="tl">
                    <a:srgbClr val="000000">
                      <a:alpha val="43137"/>
                    </a:srgbClr>
                  </a:outerShdw>
                </a:effectLst>
                <a:latin typeface="+mj-lt"/>
                <a:ea typeface="Cambria" panose="02040503050406030204" pitchFamily="18" charset="0"/>
              </a:rPr>
              <a:t>rossj@dwellcc.org</a:t>
            </a:r>
          </a:p>
        </p:txBody>
      </p:sp>
    </p:spTree>
    <p:extLst>
      <p:ext uri="{BB962C8B-B14F-4D97-AF65-F5344CB8AC3E}">
        <p14:creationId xmlns:p14="http://schemas.microsoft.com/office/powerpoint/2010/main" val="3484705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 xmlns:a16="http://schemas.microsoft.com/office/drawing/2014/main" id="{A34A9998-1A7B-41CF-8685-633459809806}"/>
              </a:ext>
            </a:extLst>
          </p:cNvPr>
          <p:cNvSpPr/>
          <p:nvPr/>
        </p:nvSpPr>
        <p:spPr>
          <a:xfrm>
            <a:off x="5409" y="442942"/>
            <a:ext cx="12192000" cy="5909732"/>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26F3ED84-FAFA-40D3-845A-C33E5385D79D}"/>
              </a:ext>
            </a:extLst>
          </p:cNvPr>
          <p:cNvSpPr txBox="1"/>
          <p:nvPr/>
        </p:nvSpPr>
        <p:spPr>
          <a:xfrm>
            <a:off x="707979" y="766318"/>
            <a:ext cx="10973882" cy="5170646"/>
          </a:xfrm>
          <a:prstGeom prst="rect">
            <a:avLst/>
          </a:prstGeom>
          <a:noFill/>
        </p:spPr>
        <p:txBody>
          <a:bodyPr wrap="square" rtlCol="0">
            <a:spAutoFit/>
          </a:bodyPr>
          <a:lstStyle/>
          <a:p>
            <a:r>
              <a:rPr lang="en-US" sz="30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Mark 2:1-12</a:t>
            </a:r>
          </a:p>
          <a:p>
            <a:r>
              <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When Jesus saw their faith, he said to the paralyzed man, “Son, your sins are forgiven.” Now some teachers of the law were sitting there, thinking to themselves, “Why does this fellow talk like that? He’s blaspheming! Who can forgive sins but God alone?” </a:t>
            </a:r>
          </a:p>
          <a:p>
            <a:endPar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r>
              <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Immediately Jesus knew in his spirit that this was what they were thinking in their hearts, and he said to them, “Why are you thinking these things? Which is easier: to say to this paralyzed man, ‘Your sins are forgiven,’ or to say, ‘Get up, take your mat and walk’?... </a:t>
            </a:r>
          </a:p>
        </p:txBody>
      </p:sp>
    </p:spTree>
    <p:extLst>
      <p:ext uri="{BB962C8B-B14F-4D97-AF65-F5344CB8AC3E}">
        <p14:creationId xmlns:p14="http://schemas.microsoft.com/office/powerpoint/2010/main" val="300103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 xmlns:a16="http://schemas.microsoft.com/office/drawing/2014/main" id="{A34A9998-1A7B-41CF-8685-633459809806}"/>
              </a:ext>
            </a:extLst>
          </p:cNvPr>
          <p:cNvSpPr/>
          <p:nvPr/>
        </p:nvSpPr>
        <p:spPr>
          <a:xfrm>
            <a:off x="5409" y="442942"/>
            <a:ext cx="12192000" cy="5909732"/>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26F3ED84-FAFA-40D3-845A-C33E5385D79D}"/>
              </a:ext>
            </a:extLst>
          </p:cNvPr>
          <p:cNvSpPr txBox="1"/>
          <p:nvPr/>
        </p:nvSpPr>
        <p:spPr>
          <a:xfrm>
            <a:off x="691937" y="766668"/>
            <a:ext cx="10808126" cy="3877985"/>
          </a:xfrm>
          <a:prstGeom prst="rect">
            <a:avLst/>
          </a:prstGeom>
          <a:noFill/>
        </p:spPr>
        <p:txBody>
          <a:bodyPr wrap="square" rtlCol="0">
            <a:spAutoFit/>
          </a:bodyPr>
          <a:lstStyle/>
          <a:p>
            <a:r>
              <a:rPr lang="en-US" sz="30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Mark 2:1-12</a:t>
            </a:r>
          </a:p>
          <a:p>
            <a:r>
              <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But I want you to know that the Son of Man has authority on earth to forgive sins.” </a:t>
            </a:r>
          </a:p>
          <a:p>
            <a:endPar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r>
              <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So he said to the man, “I tell you, get up, take your mat and go home.” He got up, took his mat and walked out in full view of them all. This amazed everyone and they praised God, saying, “We have never seen anything like this!”</a:t>
            </a:r>
          </a:p>
        </p:txBody>
      </p:sp>
    </p:spTree>
    <p:extLst>
      <p:ext uri="{BB962C8B-B14F-4D97-AF65-F5344CB8AC3E}">
        <p14:creationId xmlns:p14="http://schemas.microsoft.com/office/powerpoint/2010/main" val="342797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 xmlns:a16="http://schemas.microsoft.com/office/drawing/2014/main" id="{A34A9998-1A7B-41CF-8685-633459809806}"/>
              </a:ext>
            </a:extLst>
          </p:cNvPr>
          <p:cNvSpPr/>
          <p:nvPr/>
        </p:nvSpPr>
        <p:spPr>
          <a:xfrm>
            <a:off x="5409" y="442942"/>
            <a:ext cx="12192000" cy="5909732"/>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26F3ED84-FAFA-40D3-845A-C33E5385D79D}"/>
              </a:ext>
            </a:extLst>
          </p:cNvPr>
          <p:cNvSpPr txBox="1"/>
          <p:nvPr/>
        </p:nvSpPr>
        <p:spPr>
          <a:xfrm>
            <a:off x="707979" y="847277"/>
            <a:ext cx="10808126" cy="4708981"/>
          </a:xfrm>
          <a:prstGeom prst="rect">
            <a:avLst/>
          </a:prstGeom>
          <a:noFill/>
        </p:spPr>
        <p:txBody>
          <a:bodyPr wrap="square" rtlCol="0">
            <a:spAutoFit/>
          </a:bodyPr>
          <a:lstStyle/>
          <a:p>
            <a:r>
              <a:rPr lang="en-US" sz="30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Mark 5:24-27</a:t>
            </a:r>
          </a:p>
          <a:p>
            <a:r>
              <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large crowd followed and pressed around him. And a woman was there who had been subject to bleeding for twelve years. She had suffered a great deal under the care of many doctors and had spent all she had, yet instead of getting better she grew worse. </a:t>
            </a:r>
          </a:p>
          <a:p>
            <a:endPar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r>
              <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When she heard about Jesus, she came up behind him in the crowd and touched his cloak, because she thought, “If I just touch his clothes, I will be healed.” Immediately her bleeding stopped and she felt in her body that she was freed from her suffering.</a:t>
            </a:r>
          </a:p>
        </p:txBody>
      </p:sp>
    </p:spTree>
    <p:extLst>
      <p:ext uri="{BB962C8B-B14F-4D97-AF65-F5344CB8AC3E}">
        <p14:creationId xmlns:p14="http://schemas.microsoft.com/office/powerpoint/2010/main" val="321643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01FD777B-D691-4570-A280-BDC38151849C}"/>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BB7AC322-10B6-46CB-B595-275C3AA84BE4}"/>
              </a:ext>
            </a:extLst>
          </p:cNvPr>
          <p:cNvSpPr txBox="1"/>
          <p:nvPr/>
        </p:nvSpPr>
        <p:spPr>
          <a:xfrm>
            <a:off x="510139" y="12445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 xmlns:a16="http://schemas.microsoft.com/office/drawing/2014/main" id="{A34A9998-1A7B-41CF-8685-633459809806}"/>
              </a:ext>
            </a:extLst>
          </p:cNvPr>
          <p:cNvSpPr/>
          <p:nvPr/>
        </p:nvSpPr>
        <p:spPr>
          <a:xfrm>
            <a:off x="5409" y="442942"/>
            <a:ext cx="12192000" cy="5909732"/>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26F3ED84-FAFA-40D3-845A-C33E5385D79D}"/>
              </a:ext>
            </a:extLst>
          </p:cNvPr>
          <p:cNvSpPr txBox="1"/>
          <p:nvPr/>
        </p:nvSpPr>
        <p:spPr>
          <a:xfrm>
            <a:off x="707979" y="847277"/>
            <a:ext cx="10808126" cy="4708981"/>
          </a:xfrm>
          <a:prstGeom prst="rect">
            <a:avLst/>
          </a:prstGeom>
          <a:noFill/>
        </p:spPr>
        <p:txBody>
          <a:bodyPr wrap="square" rtlCol="0">
            <a:spAutoFit/>
          </a:bodyPr>
          <a:lstStyle/>
          <a:p>
            <a:r>
              <a:rPr lang="en-US" sz="3000" b="1" dirty="0">
                <a:solidFill>
                  <a:srgbClr val="00FFFF"/>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Mark 5:30-34</a:t>
            </a:r>
          </a:p>
          <a:p>
            <a:r>
              <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once Jesus realized that power had gone out from him. He turned around in the crowd and asked, “Who touched my clothes?”…</a:t>
            </a:r>
          </a:p>
          <a:p>
            <a:endPar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r>
              <a:rPr lang="en-US" sz="30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Jesus kept looking around to see who had done it. Then the woman, knowing what had happened to her, came and fell at his feet and, trembling with fear, told him the whole truth. He said to her, “Daughter, your faith has healed you. Go in peace and be freed from your suffering.”</a:t>
            </a:r>
          </a:p>
        </p:txBody>
      </p:sp>
    </p:spTree>
    <p:extLst>
      <p:ext uri="{BB962C8B-B14F-4D97-AF65-F5344CB8AC3E}">
        <p14:creationId xmlns:p14="http://schemas.microsoft.com/office/powerpoint/2010/main" val="11816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BB7AC322-10B6-46CB-B595-275C3AA84BE4}"/>
              </a:ext>
            </a:extLst>
          </p:cNvPr>
          <p:cNvSpPr txBox="1"/>
          <p:nvPr/>
        </p:nvSpPr>
        <p:spPr>
          <a:xfrm>
            <a:off x="510139" y="74114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 xmlns:a16="http://schemas.microsoft.com/office/drawing/2014/main" id="{A34A9998-1A7B-41CF-8685-633459809806}"/>
              </a:ext>
            </a:extLst>
          </p:cNvPr>
          <p:cNvSpPr/>
          <p:nvPr/>
        </p:nvSpPr>
        <p:spPr>
          <a:xfrm>
            <a:off x="0" y="741145"/>
            <a:ext cx="12192000" cy="5375711"/>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A5FC0F8C-65E8-41D3-AF8B-4B3E8D4DCE70}"/>
              </a:ext>
            </a:extLst>
          </p:cNvPr>
          <p:cNvSpPr txBox="1"/>
          <p:nvPr/>
        </p:nvSpPr>
        <p:spPr>
          <a:xfrm>
            <a:off x="-1008" y="1213108"/>
            <a:ext cx="12191999" cy="646331"/>
          </a:xfrm>
          <a:prstGeom prst="rect">
            <a:avLst/>
          </a:prstGeom>
          <a:noFill/>
        </p:spPr>
        <p:txBody>
          <a:bodyPr wrap="square" rtlCol="0">
            <a:spAutoFit/>
          </a:bodyPr>
          <a:lstStyle/>
          <a:p>
            <a:pPr algn="ctr"/>
            <a:r>
              <a:rPr lang="en-US" sz="3600" cap="all" spc="1300" dirty="0">
                <a:solidFill>
                  <a:schemeClr val="bg1"/>
                </a:solidFill>
                <a:effectLst>
                  <a:outerShdw blurRad="38100" dist="38100" dir="2700000" algn="tl">
                    <a:srgbClr val="000000">
                      <a:alpha val="43137"/>
                    </a:srgbClr>
                  </a:outerShdw>
                </a:effectLst>
                <a:latin typeface="+mj-lt"/>
                <a:ea typeface="Cambria" panose="02040503050406030204" pitchFamily="18" charset="0"/>
              </a:rPr>
              <a:t>KEY POINT</a:t>
            </a:r>
          </a:p>
        </p:txBody>
      </p:sp>
      <p:cxnSp>
        <p:nvCxnSpPr>
          <p:cNvPr id="3" name="Straight Connector 2">
            <a:extLst>
              <a:ext uri="{FF2B5EF4-FFF2-40B4-BE49-F238E27FC236}">
                <a16:creationId xmlns="" xmlns:a16="http://schemas.microsoft.com/office/drawing/2014/main" id="{153777CF-4372-41C6-A4E0-61E56A3BCA04}"/>
              </a:ext>
            </a:extLst>
          </p:cNvPr>
          <p:cNvCxnSpPr>
            <a:cxnSpLocks/>
          </p:cNvCxnSpPr>
          <p:nvPr/>
        </p:nvCxnSpPr>
        <p:spPr>
          <a:xfrm>
            <a:off x="4342228" y="2242222"/>
            <a:ext cx="330672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FEA492CB-250E-4B6C-859B-ED54D144EE7A}"/>
              </a:ext>
            </a:extLst>
          </p:cNvPr>
          <p:cNvSpPr txBox="1"/>
          <p:nvPr/>
        </p:nvSpPr>
        <p:spPr>
          <a:xfrm>
            <a:off x="1221148" y="2715396"/>
            <a:ext cx="9781788" cy="2862322"/>
          </a:xfrm>
          <a:prstGeom prst="rect">
            <a:avLst/>
          </a:prstGeom>
          <a:noFill/>
        </p:spPr>
        <p:txBody>
          <a:bodyPr wrap="square" rtlCol="0">
            <a:spAutoFit/>
          </a:bodyPr>
          <a:lstStyle/>
          <a:p>
            <a:pPr algn="ctr">
              <a:spcAft>
                <a:spcPts val="2400"/>
              </a:spcAft>
            </a:pPr>
            <a:r>
              <a:rPr lang="en-US" sz="4000" dirty="0">
                <a:solidFill>
                  <a:srgbClr val="00FFFF"/>
                </a:solidFill>
                <a:latin typeface="Cambria" panose="02040503050406030204" pitchFamily="18" charset="0"/>
                <a:ea typeface="Cambria" panose="02040503050406030204" pitchFamily="18" charset="0"/>
              </a:rPr>
              <a:t>In the New Testament, Jesus often identified faith in those who took risks. </a:t>
            </a:r>
          </a:p>
          <a:p>
            <a:pPr algn="ctr"/>
            <a:r>
              <a:rPr lang="en-US" sz="4000" dirty="0">
                <a:solidFill>
                  <a:srgbClr val="00FFFF"/>
                </a:solidFill>
                <a:latin typeface="Cambria" panose="02040503050406030204" pitchFamily="18" charset="0"/>
                <a:ea typeface="Cambria" panose="02040503050406030204" pitchFamily="18" charset="0"/>
              </a:rPr>
              <a:t>And the faith of his followers often manifested in risk-taking.</a:t>
            </a:r>
          </a:p>
        </p:txBody>
      </p:sp>
    </p:spTree>
    <p:extLst>
      <p:ext uri="{BB962C8B-B14F-4D97-AF65-F5344CB8AC3E}">
        <p14:creationId xmlns:p14="http://schemas.microsoft.com/office/powerpoint/2010/main" val="131843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BB7AC322-10B6-46CB-B595-275C3AA84BE4}"/>
              </a:ext>
            </a:extLst>
          </p:cNvPr>
          <p:cNvSpPr txBox="1"/>
          <p:nvPr/>
        </p:nvSpPr>
        <p:spPr>
          <a:xfrm>
            <a:off x="510139" y="741145"/>
            <a:ext cx="11203806" cy="5207268"/>
          </a:xfrm>
          <a:prstGeom prst="rect">
            <a:avLst/>
          </a:prstGeom>
          <a:noFill/>
        </p:spPr>
        <p:txBody>
          <a:bodyPr wrap="square" rtlCol="0">
            <a:spAutoFit/>
          </a:bodyPr>
          <a:lstStyle/>
          <a:p>
            <a:endParaRPr lang="en-US" dirty="0"/>
          </a:p>
        </p:txBody>
      </p:sp>
      <p:sp>
        <p:nvSpPr>
          <p:cNvPr id="5" name="Rectangle 4">
            <a:extLst>
              <a:ext uri="{FF2B5EF4-FFF2-40B4-BE49-F238E27FC236}">
                <a16:creationId xmlns="" xmlns:a16="http://schemas.microsoft.com/office/drawing/2014/main" id="{A34A9998-1A7B-41CF-8685-633459809806}"/>
              </a:ext>
            </a:extLst>
          </p:cNvPr>
          <p:cNvSpPr/>
          <p:nvPr/>
        </p:nvSpPr>
        <p:spPr>
          <a:xfrm>
            <a:off x="0" y="347241"/>
            <a:ext cx="12192000" cy="6146156"/>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A5FC0F8C-65E8-41D3-AF8B-4B3E8D4DCE70}"/>
              </a:ext>
            </a:extLst>
          </p:cNvPr>
          <p:cNvSpPr txBox="1"/>
          <p:nvPr/>
        </p:nvSpPr>
        <p:spPr>
          <a:xfrm>
            <a:off x="-1008" y="877444"/>
            <a:ext cx="12191999" cy="646331"/>
          </a:xfrm>
          <a:prstGeom prst="rect">
            <a:avLst/>
          </a:prstGeom>
          <a:noFill/>
        </p:spPr>
        <p:txBody>
          <a:bodyPr wrap="square" rtlCol="0">
            <a:spAutoFit/>
          </a:bodyPr>
          <a:lstStyle/>
          <a:p>
            <a:pPr algn="ctr"/>
            <a:r>
              <a:rPr lang="en-US" sz="3600" cap="all" spc="1300" dirty="0">
                <a:solidFill>
                  <a:srgbClr val="00FFFF"/>
                </a:solidFill>
                <a:effectLst>
                  <a:outerShdw blurRad="38100" dist="38100" dir="2700000" algn="tl">
                    <a:srgbClr val="000000">
                      <a:alpha val="43137"/>
                    </a:srgbClr>
                  </a:outerShdw>
                </a:effectLst>
                <a:latin typeface="+mj-lt"/>
                <a:ea typeface="Cambria" panose="02040503050406030204" pitchFamily="18" charset="0"/>
              </a:rPr>
              <a:t>OTHER EXAMPLES</a:t>
            </a:r>
          </a:p>
        </p:txBody>
      </p:sp>
      <p:cxnSp>
        <p:nvCxnSpPr>
          <p:cNvPr id="3" name="Straight Connector 2">
            <a:extLst>
              <a:ext uri="{FF2B5EF4-FFF2-40B4-BE49-F238E27FC236}">
                <a16:creationId xmlns="" xmlns:a16="http://schemas.microsoft.com/office/drawing/2014/main" id="{153777CF-4372-41C6-A4E0-61E56A3BCA04}"/>
              </a:ext>
            </a:extLst>
          </p:cNvPr>
          <p:cNvCxnSpPr>
            <a:cxnSpLocks/>
          </p:cNvCxnSpPr>
          <p:nvPr/>
        </p:nvCxnSpPr>
        <p:spPr>
          <a:xfrm>
            <a:off x="4342228" y="1837114"/>
            <a:ext cx="330672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FEA492CB-250E-4B6C-859B-ED54D144EE7A}"/>
              </a:ext>
            </a:extLst>
          </p:cNvPr>
          <p:cNvSpPr txBox="1"/>
          <p:nvPr/>
        </p:nvSpPr>
        <p:spPr>
          <a:xfrm>
            <a:off x="510139" y="2477396"/>
            <a:ext cx="5030494" cy="3062377"/>
          </a:xfrm>
          <a:prstGeom prst="rect">
            <a:avLst/>
          </a:prstGeom>
          <a:noFill/>
        </p:spPr>
        <p:txBody>
          <a:bodyPr wrap="square" rtlCol="0">
            <a:spAutoFit/>
          </a:bodyPr>
          <a:lstStyle/>
          <a:p>
            <a:pPr algn="r">
              <a:spcAft>
                <a:spcPts val="600"/>
              </a:spcAft>
            </a:pPr>
            <a:r>
              <a:rPr lang="en-US" sz="2800" dirty="0">
                <a:solidFill>
                  <a:schemeClr val="bg1"/>
                </a:solidFill>
                <a:ea typeface="Cambria" panose="02040503050406030204" pitchFamily="18" charset="0"/>
              </a:rPr>
              <a:t>The Magi dodging Herod</a:t>
            </a:r>
          </a:p>
          <a:p>
            <a:pPr algn="r">
              <a:spcAft>
                <a:spcPts val="600"/>
              </a:spcAft>
            </a:pPr>
            <a:r>
              <a:rPr lang="en-US" sz="2800" dirty="0">
                <a:solidFill>
                  <a:schemeClr val="bg1"/>
                </a:solidFill>
                <a:ea typeface="Cambria" panose="02040503050406030204" pitchFamily="18" charset="0"/>
              </a:rPr>
              <a:t>Mary &amp; Joseph fleeing to Egypt</a:t>
            </a:r>
          </a:p>
          <a:p>
            <a:pPr algn="r">
              <a:spcAft>
                <a:spcPts val="600"/>
              </a:spcAft>
            </a:pPr>
            <a:r>
              <a:rPr lang="en-US" sz="2800" dirty="0">
                <a:solidFill>
                  <a:schemeClr val="bg1"/>
                </a:solidFill>
                <a:ea typeface="Cambria" panose="02040503050406030204" pitchFamily="18" charset="0"/>
              </a:rPr>
              <a:t>Simon leaving small business</a:t>
            </a:r>
          </a:p>
          <a:p>
            <a:pPr algn="r">
              <a:spcAft>
                <a:spcPts val="600"/>
              </a:spcAft>
            </a:pPr>
            <a:r>
              <a:rPr lang="en-US" sz="2800" dirty="0">
                <a:solidFill>
                  <a:schemeClr val="bg1"/>
                </a:solidFill>
                <a:ea typeface="Cambria" panose="02040503050406030204" pitchFamily="18" charset="0"/>
              </a:rPr>
              <a:t>Levi leaving tax booth</a:t>
            </a:r>
          </a:p>
          <a:p>
            <a:pPr algn="r">
              <a:spcAft>
                <a:spcPts val="600"/>
              </a:spcAft>
            </a:pPr>
            <a:r>
              <a:rPr lang="en-US" sz="2800" dirty="0">
                <a:solidFill>
                  <a:schemeClr val="bg1"/>
                </a:solidFill>
                <a:ea typeface="Cambria" panose="02040503050406030204" pitchFamily="18" charset="0"/>
              </a:rPr>
              <a:t>Disciples healing at the Temple</a:t>
            </a:r>
          </a:p>
          <a:p>
            <a:pPr algn="r">
              <a:spcAft>
                <a:spcPts val="600"/>
              </a:spcAft>
            </a:pPr>
            <a:r>
              <a:rPr lang="en-US" sz="2800" dirty="0">
                <a:solidFill>
                  <a:schemeClr val="bg1"/>
                </a:solidFill>
                <a:ea typeface="Cambria" panose="02040503050406030204" pitchFamily="18" charset="0"/>
              </a:rPr>
              <a:t>Lepers approaching Jesus</a:t>
            </a:r>
          </a:p>
        </p:txBody>
      </p:sp>
      <p:sp>
        <p:nvSpPr>
          <p:cNvPr id="8" name="TextBox 7">
            <a:extLst>
              <a:ext uri="{FF2B5EF4-FFF2-40B4-BE49-F238E27FC236}">
                <a16:creationId xmlns="" xmlns:a16="http://schemas.microsoft.com/office/drawing/2014/main" id="{667DBAAF-9643-4217-BEA0-86B6E556CC18}"/>
              </a:ext>
            </a:extLst>
          </p:cNvPr>
          <p:cNvSpPr txBox="1"/>
          <p:nvPr/>
        </p:nvSpPr>
        <p:spPr>
          <a:xfrm>
            <a:off x="6636962" y="2477396"/>
            <a:ext cx="4810982" cy="3062377"/>
          </a:xfrm>
          <a:prstGeom prst="rect">
            <a:avLst/>
          </a:prstGeom>
          <a:noFill/>
        </p:spPr>
        <p:txBody>
          <a:bodyPr wrap="square" rtlCol="0">
            <a:spAutoFit/>
          </a:bodyPr>
          <a:lstStyle/>
          <a:p>
            <a:pPr>
              <a:spcAft>
                <a:spcPts val="600"/>
              </a:spcAft>
            </a:pPr>
            <a:r>
              <a:rPr lang="en-US" sz="2800" dirty="0">
                <a:solidFill>
                  <a:schemeClr val="bg1"/>
                </a:solidFill>
                <a:ea typeface="Cambria" panose="02040503050406030204" pitchFamily="18" charset="0"/>
              </a:rPr>
              <a:t>Nicodemus seeking Jesus</a:t>
            </a:r>
          </a:p>
          <a:p>
            <a:pPr>
              <a:spcAft>
                <a:spcPts val="600"/>
              </a:spcAft>
            </a:pPr>
            <a:r>
              <a:rPr lang="en-US" sz="2800" dirty="0">
                <a:solidFill>
                  <a:schemeClr val="bg1"/>
                </a:solidFill>
                <a:ea typeface="Cambria" panose="02040503050406030204" pitchFamily="18" charset="0"/>
              </a:rPr>
              <a:t>John rebuking the Pharisees</a:t>
            </a:r>
          </a:p>
          <a:p>
            <a:pPr>
              <a:spcAft>
                <a:spcPts val="600"/>
              </a:spcAft>
            </a:pPr>
            <a:r>
              <a:rPr lang="en-US" sz="2800" dirty="0">
                <a:solidFill>
                  <a:schemeClr val="bg1"/>
                </a:solidFill>
                <a:ea typeface="Cambria" panose="02040503050406030204" pitchFamily="18" charset="0"/>
              </a:rPr>
              <a:t>Paul doing basically anything</a:t>
            </a:r>
          </a:p>
          <a:p>
            <a:pPr>
              <a:spcAft>
                <a:spcPts val="600"/>
              </a:spcAft>
            </a:pPr>
            <a:r>
              <a:rPr lang="en-US" sz="2800" dirty="0">
                <a:solidFill>
                  <a:schemeClr val="bg1"/>
                </a:solidFill>
                <a:ea typeface="Cambria" panose="02040503050406030204" pitchFamily="18" charset="0"/>
              </a:rPr>
              <a:t>Centurion seeking help</a:t>
            </a:r>
          </a:p>
          <a:p>
            <a:pPr>
              <a:spcAft>
                <a:spcPts val="600"/>
              </a:spcAft>
            </a:pPr>
            <a:r>
              <a:rPr lang="en-US" sz="2800" dirty="0">
                <a:solidFill>
                  <a:schemeClr val="bg1"/>
                </a:solidFill>
                <a:ea typeface="Cambria" panose="02040503050406030204" pitchFamily="18" charset="0"/>
              </a:rPr>
              <a:t>The blind man’s testimony</a:t>
            </a:r>
          </a:p>
          <a:p>
            <a:pPr>
              <a:spcAft>
                <a:spcPts val="600"/>
              </a:spcAft>
            </a:pPr>
            <a:r>
              <a:rPr lang="en-US" sz="2800" dirty="0">
                <a:solidFill>
                  <a:schemeClr val="bg1"/>
                </a:solidFill>
                <a:ea typeface="Cambria" panose="02040503050406030204" pitchFamily="18" charset="0"/>
              </a:rPr>
              <a:t>The woman anointing Jesus</a:t>
            </a:r>
          </a:p>
        </p:txBody>
      </p:sp>
      <p:cxnSp>
        <p:nvCxnSpPr>
          <p:cNvPr id="7" name="Straight Connector 6">
            <a:extLst>
              <a:ext uri="{FF2B5EF4-FFF2-40B4-BE49-F238E27FC236}">
                <a16:creationId xmlns="" xmlns:a16="http://schemas.microsoft.com/office/drawing/2014/main" id="{D1385BB1-FC45-45C6-AF9C-ABE12B0B27F5}"/>
              </a:ext>
            </a:extLst>
          </p:cNvPr>
          <p:cNvCxnSpPr>
            <a:cxnSpLocks/>
          </p:cNvCxnSpPr>
          <p:nvPr/>
        </p:nvCxnSpPr>
        <p:spPr>
          <a:xfrm>
            <a:off x="6096000" y="2430681"/>
            <a:ext cx="0" cy="329310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384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56381EF-4D1E-4B71-9289-64EAD5D689CB}"/>
              </a:ext>
            </a:extLst>
          </p:cNvPr>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 xmlns:a16="http://schemas.microsoft.com/office/drawing/2014/main" id="{A34A9998-1A7B-41CF-8685-633459809806}"/>
              </a:ext>
            </a:extLst>
          </p:cNvPr>
          <p:cNvSpPr/>
          <p:nvPr/>
        </p:nvSpPr>
        <p:spPr>
          <a:xfrm>
            <a:off x="0" y="533400"/>
            <a:ext cx="3746500" cy="5829300"/>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 xmlns:a16="http://schemas.microsoft.com/office/drawing/2014/main" id="{153777CF-4372-41C6-A4E0-61E56A3BCA04}"/>
              </a:ext>
            </a:extLst>
          </p:cNvPr>
          <p:cNvCxnSpPr>
            <a:cxnSpLocks/>
          </p:cNvCxnSpPr>
          <p:nvPr/>
        </p:nvCxnSpPr>
        <p:spPr>
          <a:xfrm>
            <a:off x="839014" y="2911147"/>
            <a:ext cx="2043072" cy="0"/>
          </a:xfrm>
          <a:prstGeom prst="line">
            <a:avLst/>
          </a:prstGeom>
          <a:ln w="3175">
            <a:solidFill>
              <a:srgbClr val="A6A6A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FEA492CB-250E-4B6C-859B-ED54D144EE7A}"/>
              </a:ext>
            </a:extLst>
          </p:cNvPr>
          <p:cNvSpPr txBox="1"/>
          <p:nvPr/>
        </p:nvSpPr>
        <p:spPr>
          <a:xfrm>
            <a:off x="555655" y="3486057"/>
            <a:ext cx="2660589" cy="1754326"/>
          </a:xfrm>
          <a:prstGeom prst="rect">
            <a:avLst/>
          </a:prstGeom>
          <a:noFill/>
        </p:spPr>
        <p:txBody>
          <a:bodyPr wrap="square" rtlCol="0">
            <a:spAutoFit/>
          </a:bodyPr>
          <a:lstStyle/>
          <a:p>
            <a:pPr algn="ctr"/>
            <a:r>
              <a:rPr lang="en-US" sz="3600" dirty="0">
                <a:solidFill>
                  <a:srgbClr val="00FFFF"/>
                </a:solidFill>
                <a:latin typeface="Cambria" panose="02040503050406030204" pitchFamily="18" charset="0"/>
                <a:ea typeface="Cambria" panose="02040503050406030204" pitchFamily="18" charset="0"/>
              </a:rPr>
              <a:t>Risk-takers embrace uncertainty. </a:t>
            </a:r>
          </a:p>
        </p:txBody>
      </p:sp>
      <p:sp>
        <p:nvSpPr>
          <p:cNvPr id="6" name="Oval 5">
            <a:extLst>
              <a:ext uri="{FF2B5EF4-FFF2-40B4-BE49-F238E27FC236}">
                <a16:creationId xmlns="" xmlns:a16="http://schemas.microsoft.com/office/drawing/2014/main" id="{547FA88D-F2C0-4C7D-A4DB-F406E9098B97}"/>
              </a:ext>
            </a:extLst>
          </p:cNvPr>
          <p:cNvSpPr/>
          <p:nvPr/>
        </p:nvSpPr>
        <p:spPr>
          <a:xfrm>
            <a:off x="1263650" y="1121873"/>
            <a:ext cx="1219200" cy="1219200"/>
          </a:xfrm>
          <a:prstGeom prst="ellipse">
            <a:avLst/>
          </a:prstGeom>
          <a:solidFill>
            <a:srgbClr val="000000">
              <a:alpha val="69804"/>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mbria" panose="02040503050406030204" pitchFamily="18" charset="0"/>
                <a:ea typeface="Cambria" panose="02040503050406030204" pitchFamily="18" charset="0"/>
              </a:rPr>
              <a:t>1</a:t>
            </a:r>
            <a:endParaRPr lang="en-US"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 xmlns:a16="http://schemas.microsoft.com/office/drawing/2014/main" id="{9E90C3FC-0B5F-4BF2-8034-1A2AA1415903}"/>
              </a:ext>
            </a:extLst>
          </p:cNvPr>
          <p:cNvSpPr/>
          <p:nvPr/>
        </p:nvSpPr>
        <p:spPr>
          <a:xfrm>
            <a:off x="4055258" y="2"/>
            <a:ext cx="8136742" cy="6857998"/>
          </a:xfrm>
          <a:prstGeom prst="rect">
            <a:avLst/>
          </a:prstGeom>
          <a:solidFill>
            <a:srgbClr val="000000">
              <a:alpha val="8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365760" bIns="182880" rtlCol="0" anchor="ctr"/>
          <a:lstStyle/>
          <a:p>
            <a:pPr lvl="1">
              <a:spcAft>
                <a:spcPts val="2400"/>
              </a:spcAft>
            </a:pPr>
            <a:endParaRPr lang="en-US" sz="3400" dirty="0"/>
          </a:p>
        </p:txBody>
      </p:sp>
      <p:sp>
        <p:nvSpPr>
          <p:cNvPr id="4" name="TextBox 3">
            <a:extLst>
              <a:ext uri="{FF2B5EF4-FFF2-40B4-BE49-F238E27FC236}">
                <a16:creationId xmlns="" xmlns:a16="http://schemas.microsoft.com/office/drawing/2014/main" id="{B9C8ABC6-2376-4C6D-A537-93DCB91A05B5}"/>
              </a:ext>
            </a:extLst>
          </p:cNvPr>
          <p:cNvSpPr txBox="1"/>
          <p:nvPr/>
        </p:nvSpPr>
        <p:spPr>
          <a:xfrm>
            <a:off x="4255816" y="1874728"/>
            <a:ext cx="7380529" cy="3108543"/>
          </a:xfrm>
          <a:prstGeom prst="rect">
            <a:avLst/>
          </a:prstGeom>
          <a:noFill/>
        </p:spPr>
        <p:txBody>
          <a:bodyPr wrap="square" rtlCol="0">
            <a:spAutoFit/>
          </a:bodyPr>
          <a:lstStyle/>
          <a:p>
            <a:pPr marL="914400" lvl="1" indent="-457200">
              <a:spcAft>
                <a:spcPts val="2400"/>
              </a:spcAft>
              <a:buFont typeface="Arial" panose="020B0604020202020204" pitchFamily="34" charset="0"/>
              <a:buChar char="•"/>
            </a:pPr>
            <a:r>
              <a:rPr lang="en-US" sz="3400" dirty="0">
                <a:solidFill>
                  <a:prstClr val="white"/>
                </a:solidFill>
              </a:rPr>
              <a:t>Unmask the illusion of security</a:t>
            </a:r>
          </a:p>
          <a:p>
            <a:pPr marL="914400" lvl="1" indent="-457200">
              <a:spcAft>
                <a:spcPts val="2400"/>
              </a:spcAft>
              <a:buFont typeface="Arial" panose="020B0604020202020204" pitchFamily="34" charset="0"/>
              <a:buChar char="•"/>
            </a:pPr>
            <a:r>
              <a:rPr lang="en-US" sz="3400" dirty="0">
                <a:solidFill>
                  <a:prstClr val="white"/>
                </a:solidFill>
              </a:rPr>
              <a:t>Not concerned about all details</a:t>
            </a:r>
          </a:p>
          <a:p>
            <a:pPr marL="914400" lvl="1" indent="-457200">
              <a:spcAft>
                <a:spcPts val="2400"/>
              </a:spcAft>
              <a:buFont typeface="Arial" panose="020B0604020202020204" pitchFamily="34" charset="0"/>
              <a:buChar char="•"/>
            </a:pPr>
            <a:r>
              <a:rPr lang="en-US" sz="3400" dirty="0">
                <a:solidFill>
                  <a:prstClr val="white"/>
                </a:solidFill>
              </a:rPr>
              <a:t>Resist controlling everything</a:t>
            </a:r>
          </a:p>
          <a:p>
            <a:pPr marL="914400" lvl="1" indent="-457200">
              <a:spcAft>
                <a:spcPts val="2400"/>
              </a:spcAft>
              <a:buFont typeface="Arial" panose="020B0604020202020204" pitchFamily="34" charset="0"/>
              <a:buChar char="•"/>
            </a:pPr>
            <a:r>
              <a:rPr lang="en-US" sz="3400" dirty="0">
                <a:solidFill>
                  <a:prstClr val="white"/>
                </a:solidFill>
              </a:rPr>
              <a:t>Don’t wait for guarantees </a:t>
            </a:r>
          </a:p>
        </p:txBody>
      </p:sp>
    </p:spTree>
    <p:extLst>
      <p:ext uri="{BB962C8B-B14F-4D97-AF65-F5344CB8AC3E}">
        <p14:creationId xmlns:p14="http://schemas.microsoft.com/office/powerpoint/2010/main" val="5493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yperlink xmlns="644bf1f9-d386-436f-857f-3ef1b47b078b">
      <Url xsi:nil="true"/>
      <Description xsi:nil="true"/>
    </Hyperlink>
    <lcf76f155ced4ddcb4097134ff3c332f xmlns="644bf1f9-d386-436f-857f-3ef1b47b078b">
      <Terms xmlns="http://schemas.microsoft.com/office/infopath/2007/PartnerControls"/>
    </lcf76f155ced4ddcb4097134ff3c332f>
    <TaxCatchAll xmlns="4c1a29cb-868c-45fd-a865-6ef2050bb368" xsi:nil="true"/>
    <_Flow_SignoffStatus xmlns="644bf1f9-d386-436f-857f-3ef1b47b078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909D1C230DA64DA855CDA4B4A1AA84" ma:contentTypeVersion="19" ma:contentTypeDescription="Create a new document." ma:contentTypeScope="" ma:versionID="c6531e1c7cb406f5ecf174f94f995a4c">
  <xsd:schema xmlns:xsd="http://www.w3.org/2001/XMLSchema" xmlns:xs="http://www.w3.org/2001/XMLSchema" xmlns:p="http://schemas.microsoft.com/office/2006/metadata/properties" xmlns:ns2="4c1a29cb-868c-45fd-a865-6ef2050bb368" xmlns:ns3="644bf1f9-d386-436f-857f-3ef1b47b078b" targetNamespace="http://schemas.microsoft.com/office/2006/metadata/properties" ma:root="true" ma:fieldsID="d7682bbe4b0d915625b62398803133fa" ns2:_="" ns3:_="">
    <xsd:import namespace="4c1a29cb-868c-45fd-a865-6ef2050bb368"/>
    <xsd:import namespace="644bf1f9-d386-436f-857f-3ef1b47b078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Hyperlink" minOccurs="0"/>
                <xsd:element ref="ns3:_Flow_SignoffStatu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1a29cb-868c-45fd-a865-6ef2050bb3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0228018-fd16-459c-83a4-7293c3eb4768}" ma:internalName="TaxCatchAll" ma:showField="CatchAllData" ma:web="4c1a29cb-868c-45fd-a865-6ef2050bb3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44bf1f9-d386-436f-857f-3ef1b47b07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Hyperlink" ma:index="20"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08a4104-9f8c-423a-ac38-4c90e3324b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81422A-9598-4AFB-BF03-19E3C7B15854}">
  <ds:schemaRefs>
    <ds:schemaRef ds:uri="http://schemas.microsoft.com/sharepoint/v3/contenttype/forms"/>
  </ds:schemaRefs>
</ds:datastoreItem>
</file>

<file path=customXml/itemProps2.xml><?xml version="1.0" encoding="utf-8"?>
<ds:datastoreItem xmlns:ds="http://schemas.openxmlformats.org/officeDocument/2006/customXml" ds:itemID="{4EFC8288-39FA-456D-BACE-735CEB10633A}">
  <ds:schemaRefs>
    <ds:schemaRef ds:uri="4c1a29cb-868c-45fd-a865-6ef2050bb368"/>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644bf1f9-d386-436f-857f-3ef1b47b078b"/>
    <ds:schemaRef ds:uri="http://www.w3.org/XML/1998/namespace"/>
    <ds:schemaRef ds:uri="http://purl.org/dc/dcmitype/"/>
  </ds:schemaRefs>
</ds:datastoreItem>
</file>

<file path=customXml/itemProps3.xml><?xml version="1.0" encoding="utf-8"?>
<ds:datastoreItem xmlns:ds="http://schemas.openxmlformats.org/officeDocument/2006/customXml" ds:itemID="{E784BD1A-8B53-472B-929B-1AF147D6A1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1a29cb-868c-45fd-a865-6ef2050bb368"/>
    <ds:schemaRef ds:uri="644bf1f9-d386-436f-857f-3ef1b47b07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2847</TotalTime>
  <Words>1374</Words>
  <Application>Microsoft Office PowerPoint</Application>
  <PresentationFormat>Widescreen</PresentationFormat>
  <Paragraphs>137</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Narrow</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RossJ</dc:creator>
  <cp:lastModifiedBy>DoddH</cp:lastModifiedBy>
  <cp:revision>21</cp:revision>
  <dcterms:created xsi:type="dcterms:W3CDTF">2022-08-11T17:07:23Z</dcterms:created>
  <dcterms:modified xsi:type="dcterms:W3CDTF">2023-07-19T14:50:34Z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0x0101004F909D1C230DA64DA855CDA4B4A1AA84</vt:lpwstr>
  </property>
</Properties>
</file>