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5"/>
  </p:notesMasterIdLst>
  <p:sldIdLst>
    <p:sldId id="256" r:id="rId2"/>
    <p:sldId id="567" r:id="rId3"/>
    <p:sldId id="587" r:id="rId4"/>
    <p:sldId id="588" r:id="rId5"/>
    <p:sldId id="589" r:id="rId6"/>
    <p:sldId id="590" r:id="rId7"/>
    <p:sldId id="591" r:id="rId8"/>
    <p:sldId id="600" r:id="rId9"/>
    <p:sldId id="592" r:id="rId10"/>
    <p:sldId id="594" r:id="rId11"/>
    <p:sldId id="593" r:id="rId12"/>
    <p:sldId id="568" r:id="rId13"/>
    <p:sldId id="292" r:id="rId14"/>
    <p:sldId id="583" r:id="rId15"/>
    <p:sldId id="582" r:id="rId16"/>
    <p:sldId id="275" r:id="rId17"/>
    <p:sldId id="287" r:id="rId18"/>
    <p:sldId id="286" r:id="rId19"/>
    <p:sldId id="285" r:id="rId20"/>
    <p:sldId id="284" r:id="rId21"/>
    <p:sldId id="281" r:id="rId22"/>
    <p:sldId id="282" r:id="rId23"/>
    <p:sldId id="283" r:id="rId24"/>
    <p:sldId id="280" r:id="rId25"/>
    <p:sldId id="279" r:id="rId26"/>
    <p:sldId id="278" r:id="rId27"/>
    <p:sldId id="277" r:id="rId28"/>
    <p:sldId id="276" r:id="rId29"/>
    <p:sldId id="290" r:id="rId30"/>
    <p:sldId id="297" r:id="rId31"/>
    <p:sldId id="308" r:id="rId32"/>
    <p:sldId id="307" r:id="rId33"/>
    <p:sldId id="306" r:id="rId34"/>
    <p:sldId id="304" r:id="rId35"/>
    <p:sldId id="305" r:id="rId36"/>
    <p:sldId id="303" r:id="rId37"/>
    <p:sldId id="302" r:id="rId38"/>
    <p:sldId id="301" r:id="rId39"/>
    <p:sldId id="300" r:id="rId40"/>
    <p:sldId id="299" r:id="rId41"/>
    <p:sldId id="298" r:id="rId42"/>
    <p:sldId id="584" r:id="rId43"/>
    <p:sldId id="309" r:id="rId44"/>
    <p:sldId id="310" r:id="rId45"/>
    <p:sldId id="585" r:id="rId46"/>
    <p:sldId id="571" r:id="rId47"/>
    <p:sldId id="569" r:id="rId48"/>
    <p:sldId id="570" r:id="rId49"/>
    <p:sldId id="586" r:id="rId50"/>
    <p:sldId id="598" r:id="rId51"/>
    <p:sldId id="599" r:id="rId52"/>
    <p:sldId id="596" r:id="rId53"/>
    <p:sldId id="597"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FC3E"/>
    <a:srgbClr val="2EE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92B7F4-A9D1-4282-98BC-97B5C652A7F3}" v="676" dt="2024-04-18T19:40:29.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56" autoAdjust="0"/>
  </p:normalViewPr>
  <p:slideViewPr>
    <p:cSldViewPr>
      <p:cViewPr varScale="1">
        <p:scale>
          <a:sx n="79" d="100"/>
          <a:sy n="79" d="100"/>
        </p:scale>
        <p:origin x="96" y="11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6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allumB" userId="64dabe24-b956-413f-b3d3-7ac8ea0685a6" providerId="ADAL" clId="{BCCEBB0D-2328-4085-AAF4-CDC304C98DF6}"/>
    <pc:docChg chg="undo custSel addSld delSld modSld sldOrd">
      <pc:chgData name="McCallumB" userId="64dabe24-b956-413f-b3d3-7ac8ea0685a6" providerId="ADAL" clId="{BCCEBB0D-2328-4085-AAF4-CDC304C98DF6}" dt="2024-03-20T01:19:40.073" v="1355" actId="20577"/>
      <pc:docMkLst>
        <pc:docMk/>
      </pc:docMkLst>
      <pc:sldChg chg="modSp">
        <pc:chgData name="McCallumB" userId="64dabe24-b956-413f-b3d3-7ac8ea0685a6" providerId="ADAL" clId="{BCCEBB0D-2328-4085-AAF4-CDC304C98DF6}" dt="2024-03-20T01:19:40.073" v="1355" actId="20577"/>
        <pc:sldMkLst>
          <pc:docMk/>
          <pc:sldMk cId="0" sldId="256"/>
        </pc:sldMkLst>
        <pc:spChg chg="mod">
          <ac:chgData name="McCallumB" userId="64dabe24-b956-413f-b3d3-7ac8ea0685a6" providerId="ADAL" clId="{BCCEBB0D-2328-4085-AAF4-CDC304C98DF6}" dt="2024-03-20T01:19:40.073" v="1355" actId="20577"/>
          <ac:spMkLst>
            <pc:docMk/>
            <pc:sldMk cId="0" sldId="256"/>
            <ac:spMk id="3" creationId="{00000000-0000-0000-0000-000000000000}"/>
          </ac:spMkLst>
        </pc:spChg>
      </pc:sldChg>
      <pc:sldChg chg="add">
        <pc:chgData name="McCallumB" userId="64dabe24-b956-413f-b3d3-7ac8ea0685a6" providerId="ADAL" clId="{BCCEBB0D-2328-4085-AAF4-CDC304C98DF6}" dt="2024-03-19T23:30:34.887" v="1008"/>
        <pc:sldMkLst>
          <pc:docMk/>
          <pc:sldMk cId="0" sldId="275"/>
        </pc:sldMkLst>
      </pc:sldChg>
      <pc:sldChg chg="add">
        <pc:chgData name="McCallumB" userId="64dabe24-b956-413f-b3d3-7ac8ea0685a6" providerId="ADAL" clId="{BCCEBB0D-2328-4085-AAF4-CDC304C98DF6}" dt="2024-03-19T23:30:34.887" v="1008"/>
        <pc:sldMkLst>
          <pc:docMk/>
          <pc:sldMk cId="0" sldId="276"/>
        </pc:sldMkLst>
      </pc:sldChg>
      <pc:sldChg chg="add">
        <pc:chgData name="McCallumB" userId="64dabe24-b956-413f-b3d3-7ac8ea0685a6" providerId="ADAL" clId="{BCCEBB0D-2328-4085-AAF4-CDC304C98DF6}" dt="2024-03-19T23:30:34.887" v="1008"/>
        <pc:sldMkLst>
          <pc:docMk/>
          <pc:sldMk cId="0" sldId="277"/>
        </pc:sldMkLst>
      </pc:sldChg>
      <pc:sldChg chg="add">
        <pc:chgData name="McCallumB" userId="64dabe24-b956-413f-b3d3-7ac8ea0685a6" providerId="ADAL" clId="{BCCEBB0D-2328-4085-AAF4-CDC304C98DF6}" dt="2024-03-19T23:30:34.887" v="1008"/>
        <pc:sldMkLst>
          <pc:docMk/>
          <pc:sldMk cId="0" sldId="278"/>
        </pc:sldMkLst>
      </pc:sldChg>
      <pc:sldChg chg="add">
        <pc:chgData name="McCallumB" userId="64dabe24-b956-413f-b3d3-7ac8ea0685a6" providerId="ADAL" clId="{BCCEBB0D-2328-4085-AAF4-CDC304C98DF6}" dt="2024-03-19T23:30:34.887" v="1008"/>
        <pc:sldMkLst>
          <pc:docMk/>
          <pc:sldMk cId="0" sldId="279"/>
        </pc:sldMkLst>
      </pc:sldChg>
      <pc:sldChg chg="add">
        <pc:chgData name="McCallumB" userId="64dabe24-b956-413f-b3d3-7ac8ea0685a6" providerId="ADAL" clId="{BCCEBB0D-2328-4085-AAF4-CDC304C98DF6}" dt="2024-03-19T23:30:34.887" v="1008"/>
        <pc:sldMkLst>
          <pc:docMk/>
          <pc:sldMk cId="0" sldId="280"/>
        </pc:sldMkLst>
      </pc:sldChg>
      <pc:sldChg chg="add">
        <pc:chgData name="McCallumB" userId="64dabe24-b956-413f-b3d3-7ac8ea0685a6" providerId="ADAL" clId="{BCCEBB0D-2328-4085-AAF4-CDC304C98DF6}" dt="2024-03-19T23:30:34.887" v="1008"/>
        <pc:sldMkLst>
          <pc:docMk/>
          <pc:sldMk cId="0" sldId="281"/>
        </pc:sldMkLst>
      </pc:sldChg>
      <pc:sldChg chg="add">
        <pc:chgData name="McCallumB" userId="64dabe24-b956-413f-b3d3-7ac8ea0685a6" providerId="ADAL" clId="{BCCEBB0D-2328-4085-AAF4-CDC304C98DF6}" dt="2024-03-19T23:30:34.887" v="1008"/>
        <pc:sldMkLst>
          <pc:docMk/>
          <pc:sldMk cId="0" sldId="282"/>
        </pc:sldMkLst>
      </pc:sldChg>
      <pc:sldChg chg="add">
        <pc:chgData name="McCallumB" userId="64dabe24-b956-413f-b3d3-7ac8ea0685a6" providerId="ADAL" clId="{BCCEBB0D-2328-4085-AAF4-CDC304C98DF6}" dt="2024-03-19T23:30:34.887" v="1008"/>
        <pc:sldMkLst>
          <pc:docMk/>
          <pc:sldMk cId="0" sldId="283"/>
        </pc:sldMkLst>
      </pc:sldChg>
      <pc:sldChg chg="add">
        <pc:chgData name="McCallumB" userId="64dabe24-b956-413f-b3d3-7ac8ea0685a6" providerId="ADAL" clId="{BCCEBB0D-2328-4085-AAF4-CDC304C98DF6}" dt="2024-03-19T23:30:34.887" v="1008"/>
        <pc:sldMkLst>
          <pc:docMk/>
          <pc:sldMk cId="0" sldId="284"/>
        </pc:sldMkLst>
      </pc:sldChg>
      <pc:sldChg chg="add">
        <pc:chgData name="McCallumB" userId="64dabe24-b956-413f-b3d3-7ac8ea0685a6" providerId="ADAL" clId="{BCCEBB0D-2328-4085-AAF4-CDC304C98DF6}" dt="2024-03-19T23:30:34.887" v="1008"/>
        <pc:sldMkLst>
          <pc:docMk/>
          <pc:sldMk cId="0" sldId="285"/>
        </pc:sldMkLst>
      </pc:sldChg>
      <pc:sldChg chg="add">
        <pc:chgData name="McCallumB" userId="64dabe24-b956-413f-b3d3-7ac8ea0685a6" providerId="ADAL" clId="{BCCEBB0D-2328-4085-AAF4-CDC304C98DF6}" dt="2024-03-19T23:30:34.887" v="1008"/>
        <pc:sldMkLst>
          <pc:docMk/>
          <pc:sldMk cId="0" sldId="286"/>
        </pc:sldMkLst>
      </pc:sldChg>
      <pc:sldChg chg="add">
        <pc:chgData name="McCallumB" userId="64dabe24-b956-413f-b3d3-7ac8ea0685a6" providerId="ADAL" clId="{BCCEBB0D-2328-4085-AAF4-CDC304C98DF6}" dt="2024-03-19T23:30:34.887" v="1008"/>
        <pc:sldMkLst>
          <pc:docMk/>
          <pc:sldMk cId="0" sldId="287"/>
        </pc:sldMkLst>
      </pc:sldChg>
      <pc:sldChg chg="modSp add">
        <pc:chgData name="McCallumB" userId="64dabe24-b956-413f-b3d3-7ac8ea0685a6" providerId="ADAL" clId="{BCCEBB0D-2328-4085-AAF4-CDC304C98DF6}" dt="2024-03-19T23:39:03.123" v="1040" actId="14100"/>
        <pc:sldMkLst>
          <pc:docMk/>
          <pc:sldMk cId="0" sldId="290"/>
        </pc:sldMkLst>
        <pc:spChg chg="mod">
          <ac:chgData name="McCallumB" userId="64dabe24-b956-413f-b3d3-7ac8ea0685a6" providerId="ADAL" clId="{BCCEBB0D-2328-4085-AAF4-CDC304C98DF6}" dt="2024-03-19T23:38:47.352" v="1028" actId="1076"/>
          <ac:spMkLst>
            <pc:docMk/>
            <pc:sldMk cId="0" sldId="290"/>
            <ac:spMk id="17" creationId="{00000000-0000-0000-0000-000000000000}"/>
          </ac:spMkLst>
        </pc:spChg>
        <pc:picChg chg="mod">
          <ac:chgData name="McCallumB" userId="64dabe24-b956-413f-b3d3-7ac8ea0685a6" providerId="ADAL" clId="{BCCEBB0D-2328-4085-AAF4-CDC304C98DF6}" dt="2024-03-19T23:38:33.488" v="1025" actId="14100"/>
          <ac:picMkLst>
            <pc:docMk/>
            <pc:sldMk cId="0" sldId="290"/>
            <ac:picMk id="12" creationId="{00000000-0000-0000-0000-000000000000}"/>
          </ac:picMkLst>
        </pc:picChg>
        <pc:cxnChg chg="mod">
          <ac:chgData name="McCallumB" userId="64dabe24-b956-413f-b3d3-7ac8ea0685a6" providerId="ADAL" clId="{BCCEBB0D-2328-4085-AAF4-CDC304C98DF6}" dt="2024-03-19T23:38:40.209" v="1026" actId="14100"/>
          <ac:cxnSpMkLst>
            <pc:docMk/>
            <pc:sldMk cId="0" sldId="290"/>
            <ac:cxnSpMk id="6" creationId="{00000000-0000-0000-0000-000000000000}"/>
          </ac:cxnSpMkLst>
        </pc:cxnChg>
        <pc:cxnChg chg="mod">
          <ac:chgData name="McCallumB" userId="64dabe24-b956-413f-b3d3-7ac8ea0685a6" providerId="ADAL" clId="{BCCEBB0D-2328-4085-AAF4-CDC304C98DF6}" dt="2024-03-19T23:38:44.302" v="1027" actId="14100"/>
          <ac:cxnSpMkLst>
            <pc:docMk/>
            <pc:sldMk cId="0" sldId="290"/>
            <ac:cxnSpMk id="11" creationId="{00000000-0000-0000-0000-000000000000}"/>
          </ac:cxnSpMkLst>
        </pc:cxnChg>
        <pc:cxnChg chg="mod">
          <ac:chgData name="McCallumB" userId="64dabe24-b956-413f-b3d3-7ac8ea0685a6" providerId="ADAL" clId="{BCCEBB0D-2328-4085-AAF4-CDC304C98DF6}" dt="2024-03-19T23:39:03.123" v="1040" actId="14100"/>
          <ac:cxnSpMkLst>
            <pc:docMk/>
            <pc:sldMk cId="0" sldId="290"/>
            <ac:cxnSpMk id="15" creationId="{00000000-0000-0000-0000-000000000000}"/>
          </ac:cxnSpMkLst>
        </pc:cxnChg>
        <pc:cxnChg chg="mod">
          <ac:chgData name="McCallumB" userId="64dabe24-b956-413f-b3d3-7ac8ea0685a6" providerId="ADAL" clId="{BCCEBB0D-2328-4085-AAF4-CDC304C98DF6}" dt="2024-03-19T23:38:53.014" v="1038" actId="14100"/>
          <ac:cxnSpMkLst>
            <pc:docMk/>
            <pc:sldMk cId="0" sldId="290"/>
            <ac:cxnSpMk id="18" creationId="{00000000-0000-0000-0000-000000000000}"/>
          </ac:cxnSpMkLst>
        </pc:cxnChg>
      </pc:sldChg>
      <pc:sldChg chg="addSp delSp add delAnim modAnim">
        <pc:chgData name="McCallumB" userId="64dabe24-b956-413f-b3d3-7ac8ea0685a6" providerId="ADAL" clId="{BCCEBB0D-2328-4085-AAF4-CDC304C98DF6}" dt="2024-03-19T23:31:18.941" v="1016"/>
        <pc:sldMkLst>
          <pc:docMk/>
          <pc:sldMk cId="0" sldId="292"/>
        </pc:sldMkLst>
        <pc:spChg chg="add del">
          <ac:chgData name="McCallumB" userId="64dabe24-b956-413f-b3d3-7ac8ea0685a6" providerId="ADAL" clId="{BCCEBB0D-2328-4085-AAF4-CDC304C98DF6}" dt="2024-03-19T23:31:11.457" v="1015" actId="478"/>
          <ac:spMkLst>
            <pc:docMk/>
            <pc:sldMk cId="0" sldId="292"/>
            <ac:spMk id="31" creationId="{EE6A9FD5-D668-499A-A06F-B85634DC81AA}"/>
          </ac:spMkLst>
        </pc:spChg>
        <pc:spChg chg="add del">
          <ac:chgData name="McCallumB" userId="64dabe24-b956-413f-b3d3-7ac8ea0685a6" providerId="ADAL" clId="{BCCEBB0D-2328-4085-AAF4-CDC304C98DF6}" dt="2024-03-19T23:31:11.457" v="1015" actId="478"/>
          <ac:spMkLst>
            <pc:docMk/>
            <pc:sldMk cId="0" sldId="292"/>
            <ac:spMk id="34" creationId="{B5BFE13A-AA27-401D-9A19-1824EECC0941}"/>
          </ac:spMkLst>
        </pc:spChg>
        <pc:spChg chg="add del">
          <ac:chgData name="McCallumB" userId="64dabe24-b956-413f-b3d3-7ac8ea0685a6" providerId="ADAL" clId="{BCCEBB0D-2328-4085-AAF4-CDC304C98DF6}" dt="2024-03-19T23:31:05.704" v="1013"/>
          <ac:spMkLst>
            <pc:docMk/>
            <pc:sldMk cId="0" sldId="292"/>
            <ac:spMk id="36" creationId="{8C605465-CA1A-4CAF-B997-4454A00633DC}"/>
          </ac:spMkLst>
        </pc:spChg>
        <pc:spChg chg="add del">
          <ac:chgData name="McCallumB" userId="64dabe24-b956-413f-b3d3-7ac8ea0685a6" providerId="ADAL" clId="{BCCEBB0D-2328-4085-AAF4-CDC304C98DF6}" dt="2024-03-19T23:31:05.704" v="1013"/>
          <ac:spMkLst>
            <pc:docMk/>
            <pc:sldMk cId="0" sldId="292"/>
            <ac:spMk id="39" creationId="{C932CBFB-C204-4372-B2E1-66527D92A686}"/>
          </ac:spMkLst>
        </pc:spChg>
        <pc:spChg chg="del">
          <ac:chgData name="McCallumB" userId="64dabe24-b956-413f-b3d3-7ac8ea0685a6" providerId="ADAL" clId="{BCCEBB0D-2328-4085-AAF4-CDC304C98DF6}" dt="2024-03-19T23:30:49.564" v="1010" actId="478"/>
          <ac:spMkLst>
            <pc:docMk/>
            <pc:sldMk cId="0" sldId="292"/>
            <ac:spMk id="41" creationId="{00000000-0000-0000-0000-000000000000}"/>
          </ac:spMkLst>
        </pc:spChg>
        <pc:spChg chg="del">
          <ac:chgData name="McCallumB" userId="64dabe24-b956-413f-b3d3-7ac8ea0685a6" providerId="ADAL" clId="{BCCEBB0D-2328-4085-AAF4-CDC304C98DF6}" dt="2024-03-19T23:30:49.564" v="1010" actId="478"/>
          <ac:spMkLst>
            <pc:docMk/>
            <pc:sldMk cId="0" sldId="292"/>
            <ac:spMk id="42" creationId="{00000000-0000-0000-0000-000000000000}"/>
          </ac:spMkLst>
        </pc:spChg>
        <pc:spChg chg="del">
          <ac:chgData name="McCallumB" userId="64dabe24-b956-413f-b3d3-7ac8ea0685a6" providerId="ADAL" clId="{BCCEBB0D-2328-4085-AAF4-CDC304C98DF6}" dt="2024-03-19T23:30:49.564" v="1010" actId="478"/>
          <ac:spMkLst>
            <pc:docMk/>
            <pc:sldMk cId="0" sldId="292"/>
            <ac:spMk id="43" creationId="{00000000-0000-0000-0000-000000000000}"/>
          </ac:spMkLst>
        </pc:spChg>
        <pc:spChg chg="del">
          <ac:chgData name="McCallumB" userId="64dabe24-b956-413f-b3d3-7ac8ea0685a6" providerId="ADAL" clId="{BCCEBB0D-2328-4085-AAF4-CDC304C98DF6}" dt="2024-03-19T23:30:49.564" v="1010" actId="478"/>
          <ac:spMkLst>
            <pc:docMk/>
            <pc:sldMk cId="0" sldId="292"/>
            <ac:spMk id="44" creationId="{00000000-0000-0000-0000-000000000000}"/>
          </ac:spMkLst>
        </pc:spChg>
        <pc:spChg chg="del">
          <ac:chgData name="McCallumB" userId="64dabe24-b956-413f-b3d3-7ac8ea0685a6" providerId="ADAL" clId="{BCCEBB0D-2328-4085-AAF4-CDC304C98DF6}" dt="2024-03-19T23:30:49.564" v="1010" actId="478"/>
          <ac:spMkLst>
            <pc:docMk/>
            <pc:sldMk cId="0" sldId="292"/>
            <ac:spMk id="45" creationId="{00000000-0000-0000-0000-000000000000}"/>
          </ac:spMkLst>
        </pc:spChg>
        <pc:spChg chg="del">
          <ac:chgData name="McCallumB" userId="64dabe24-b956-413f-b3d3-7ac8ea0685a6" providerId="ADAL" clId="{BCCEBB0D-2328-4085-AAF4-CDC304C98DF6}" dt="2024-03-19T23:30:49.564" v="1010" actId="478"/>
          <ac:spMkLst>
            <pc:docMk/>
            <pc:sldMk cId="0" sldId="292"/>
            <ac:spMk id="46" creationId="{00000000-0000-0000-0000-000000000000}"/>
          </ac:spMkLst>
        </pc:spChg>
        <pc:spChg chg="del">
          <ac:chgData name="McCallumB" userId="64dabe24-b956-413f-b3d3-7ac8ea0685a6" providerId="ADAL" clId="{BCCEBB0D-2328-4085-AAF4-CDC304C98DF6}" dt="2024-03-19T23:30:49.564" v="1010" actId="478"/>
          <ac:spMkLst>
            <pc:docMk/>
            <pc:sldMk cId="0" sldId="292"/>
            <ac:spMk id="47" creationId="{00000000-0000-0000-0000-000000000000}"/>
          </ac:spMkLst>
        </pc:spChg>
        <pc:spChg chg="del">
          <ac:chgData name="McCallumB" userId="64dabe24-b956-413f-b3d3-7ac8ea0685a6" providerId="ADAL" clId="{BCCEBB0D-2328-4085-AAF4-CDC304C98DF6}" dt="2024-03-19T23:30:49.564" v="1010" actId="478"/>
          <ac:spMkLst>
            <pc:docMk/>
            <pc:sldMk cId="0" sldId="292"/>
            <ac:spMk id="48" creationId="{00000000-0000-0000-0000-000000000000}"/>
          </ac:spMkLst>
        </pc:spChg>
        <pc:spChg chg="del">
          <ac:chgData name="McCallumB" userId="64dabe24-b956-413f-b3d3-7ac8ea0685a6" providerId="ADAL" clId="{BCCEBB0D-2328-4085-AAF4-CDC304C98DF6}" dt="2024-03-19T23:30:49.564" v="1010" actId="478"/>
          <ac:spMkLst>
            <pc:docMk/>
            <pc:sldMk cId="0" sldId="292"/>
            <ac:spMk id="49" creationId="{00000000-0000-0000-0000-000000000000}"/>
          </ac:spMkLst>
        </pc:spChg>
        <pc:spChg chg="del">
          <ac:chgData name="McCallumB" userId="64dabe24-b956-413f-b3d3-7ac8ea0685a6" providerId="ADAL" clId="{BCCEBB0D-2328-4085-AAF4-CDC304C98DF6}" dt="2024-03-19T23:30:49.564" v="1010" actId="478"/>
          <ac:spMkLst>
            <pc:docMk/>
            <pc:sldMk cId="0" sldId="292"/>
            <ac:spMk id="50" creationId="{00000000-0000-0000-0000-000000000000}"/>
          </ac:spMkLst>
        </pc:spChg>
        <pc:spChg chg="del">
          <ac:chgData name="McCallumB" userId="64dabe24-b956-413f-b3d3-7ac8ea0685a6" providerId="ADAL" clId="{BCCEBB0D-2328-4085-AAF4-CDC304C98DF6}" dt="2024-03-19T23:30:49.564" v="1010" actId="478"/>
          <ac:spMkLst>
            <pc:docMk/>
            <pc:sldMk cId="0" sldId="292"/>
            <ac:spMk id="51" creationId="{00000000-0000-0000-0000-000000000000}"/>
          </ac:spMkLst>
        </pc:spChg>
        <pc:spChg chg="add">
          <ac:chgData name="McCallumB" userId="64dabe24-b956-413f-b3d3-7ac8ea0685a6" providerId="ADAL" clId="{BCCEBB0D-2328-4085-AAF4-CDC304C98DF6}" dt="2024-03-19T23:31:18.941" v="1016"/>
          <ac:spMkLst>
            <pc:docMk/>
            <pc:sldMk cId="0" sldId="292"/>
            <ac:spMk id="52" creationId="{A10A5B7D-4C63-4731-8491-854E194996C2}"/>
          </ac:spMkLst>
        </pc:spChg>
        <pc:spChg chg="add">
          <ac:chgData name="McCallumB" userId="64dabe24-b956-413f-b3d3-7ac8ea0685a6" providerId="ADAL" clId="{BCCEBB0D-2328-4085-AAF4-CDC304C98DF6}" dt="2024-03-19T23:31:18.941" v="1016"/>
          <ac:spMkLst>
            <pc:docMk/>
            <pc:sldMk cId="0" sldId="292"/>
            <ac:spMk id="54" creationId="{3E75CF41-DA9C-4469-B5FF-204FBC16D8FE}"/>
          </ac:spMkLst>
        </pc:spChg>
        <pc:spChg chg="del">
          <ac:chgData name="McCallumB" userId="64dabe24-b956-413f-b3d3-7ac8ea0685a6" providerId="ADAL" clId="{BCCEBB0D-2328-4085-AAF4-CDC304C98DF6}" dt="2024-03-19T23:30:49.564" v="1010" actId="478"/>
          <ac:spMkLst>
            <pc:docMk/>
            <pc:sldMk cId="0" sldId="292"/>
            <ac:spMk id="59" creationId="{00000000-0000-0000-0000-000000000000}"/>
          </ac:spMkLst>
        </pc:spChg>
        <pc:spChg chg="del">
          <ac:chgData name="McCallumB" userId="64dabe24-b956-413f-b3d3-7ac8ea0685a6" providerId="ADAL" clId="{BCCEBB0D-2328-4085-AAF4-CDC304C98DF6}" dt="2024-03-19T23:30:49.564" v="1010" actId="478"/>
          <ac:spMkLst>
            <pc:docMk/>
            <pc:sldMk cId="0" sldId="292"/>
            <ac:spMk id="60" creationId="{00000000-0000-0000-0000-000000000000}"/>
          </ac:spMkLst>
        </pc:spChg>
        <pc:spChg chg="del">
          <ac:chgData name="McCallumB" userId="64dabe24-b956-413f-b3d3-7ac8ea0685a6" providerId="ADAL" clId="{BCCEBB0D-2328-4085-AAF4-CDC304C98DF6}" dt="2024-03-19T23:30:49.564" v="1010" actId="478"/>
          <ac:spMkLst>
            <pc:docMk/>
            <pc:sldMk cId="0" sldId="292"/>
            <ac:spMk id="61" creationId="{00000000-0000-0000-0000-000000000000}"/>
          </ac:spMkLst>
        </pc:spChg>
        <pc:spChg chg="del">
          <ac:chgData name="McCallumB" userId="64dabe24-b956-413f-b3d3-7ac8ea0685a6" providerId="ADAL" clId="{BCCEBB0D-2328-4085-AAF4-CDC304C98DF6}" dt="2024-03-19T23:30:49.564" v="1010" actId="478"/>
          <ac:spMkLst>
            <pc:docMk/>
            <pc:sldMk cId="0" sldId="292"/>
            <ac:spMk id="62" creationId="{00000000-0000-0000-0000-000000000000}"/>
          </ac:spMkLst>
        </pc:spChg>
        <pc:spChg chg="del">
          <ac:chgData name="McCallumB" userId="64dabe24-b956-413f-b3d3-7ac8ea0685a6" providerId="ADAL" clId="{BCCEBB0D-2328-4085-AAF4-CDC304C98DF6}" dt="2024-03-19T23:30:49.564" v="1010" actId="478"/>
          <ac:spMkLst>
            <pc:docMk/>
            <pc:sldMk cId="0" sldId="292"/>
            <ac:spMk id="63" creationId="{00000000-0000-0000-0000-000000000000}"/>
          </ac:spMkLst>
        </pc:spChg>
        <pc:spChg chg="del">
          <ac:chgData name="McCallumB" userId="64dabe24-b956-413f-b3d3-7ac8ea0685a6" providerId="ADAL" clId="{BCCEBB0D-2328-4085-AAF4-CDC304C98DF6}" dt="2024-03-19T23:30:49.564" v="1010" actId="478"/>
          <ac:spMkLst>
            <pc:docMk/>
            <pc:sldMk cId="0" sldId="292"/>
            <ac:spMk id="64" creationId="{00000000-0000-0000-0000-000000000000}"/>
          </ac:spMkLst>
        </pc:spChg>
        <pc:spChg chg="del">
          <ac:chgData name="McCallumB" userId="64dabe24-b956-413f-b3d3-7ac8ea0685a6" providerId="ADAL" clId="{BCCEBB0D-2328-4085-AAF4-CDC304C98DF6}" dt="2024-03-19T23:30:49.564" v="1010" actId="478"/>
          <ac:spMkLst>
            <pc:docMk/>
            <pc:sldMk cId="0" sldId="292"/>
            <ac:spMk id="65" creationId="{00000000-0000-0000-0000-000000000000}"/>
          </ac:spMkLst>
        </pc:spChg>
        <pc:spChg chg="del">
          <ac:chgData name="McCallumB" userId="64dabe24-b956-413f-b3d3-7ac8ea0685a6" providerId="ADAL" clId="{BCCEBB0D-2328-4085-AAF4-CDC304C98DF6}" dt="2024-03-19T23:30:49.564" v="1010" actId="478"/>
          <ac:spMkLst>
            <pc:docMk/>
            <pc:sldMk cId="0" sldId="292"/>
            <ac:spMk id="66" creationId="{00000000-0000-0000-0000-000000000000}"/>
          </ac:spMkLst>
        </pc:spChg>
        <pc:spChg chg="del">
          <ac:chgData name="McCallumB" userId="64dabe24-b956-413f-b3d3-7ac8ea0685a6" providerId="ADAL" clId="{BCCEBB0D-2328-4085-AAF4-CDC304C98DF6}" dt="2024-03-19T23:30:49.564" v="1010" actId="478"/>
          <ac:spMkLst>
            <pc:docMk/>
            <pc:sldMk cId="0" sldId="292"/>
            <ac:spMk id="67" creationId="{00000000-0000-0000-0000-000000000000}"/>
          </ac:spMkLst>
        </pc:spChg>
        <pc:spChg chg="del">
          <ac:chgData name="McCallumB" userId="64dabe24-b956-413f-b3d3-7ac8ea0685a6" providerId="ADAL" clId="{BCCEBB0D-2328-4085-AAF4-CDC304C98DF6}" dt="2024-03-19T23:30:49.564" v="1010" actId="478"/>
          <ac:spMkLst>
            <pc:docMk/>
            <pc:sldMk cId="0" sldId="292"/>
            <ac:spMk id="68" creationId="{00000000-0000-0000-0000-000000000000}"/>
          </ac:spMkLst>
        </pc:spChg>
        <pc:spChg chg="del">
          <ac:chgData name="McCallumB" userId="64dabe24-b956-413f-b3d3-7ac8ea0685a6" providerId="ADAL" clId="{BCCEBB0D-2328-4085-AAF4-CDC304C98DF6}" dt="2024-03-19T23:30:49.564" v="1010" actId="478"/>
          <ac:spMkLst>
            <pc:docMk/>
            <pc:sldMk cId="0" sldId="292"/>
            <ac:spMk id="69" creationId="{00000000-0000-0000-0000-000000000000}"/>
          </ac:spMkLst>
        </pc:spChg>
        <pc:spChg chg="del">
          <ac:chgData name="McCallumB" userId="64dabe24-b956-413f-b3d3-7ac8ea0685a6" providerId="ADAL" clId="{BCCEBB0D-2328-4085-AAF4-CDC304C98DF6}" dt="2024-03-19T23:30:49.564" v="1010" actId="478"/>
          <ac:spMkLst>
            <pc:docMk/>
            <pc:sldMk cId="0" sldId="292"/>
            <ac:spMk id="70" creationId="{00000000-0000-0000-0000-000000000000}"/>
          </ac:spMkLst>
        </pc:spChg>
        <pc:spChg chg="del">
          <ac:chgData name="McCallumB" userId="64dabe24-b956-413f-b3d3-7ac8ea0685a6" providerId="ADAL" clId="{BCCEBB0D-2328-4085-AAF4-CDC304C98DF6}" dt="2024-03-19T23:30:49.564" v="1010" actId="478"/>
          <ac:spMkLst>
            <pc:docMk/>
            <pc:sldMk cId="0" sldId="292"/>
            <ac:spMk id="71" creationId="{00000000-0000-0000-0000-000000000000}"/>
          </ac:spMkLst>
        </pc:spChg>
        <pc:spChg chg="del">
          <ac:chgData name="McCallumB" userId="64dabe24-b956-413f-b3d3-7ac8ea0685a6" providerId="ADAL" clId="{BCCEBB0D-2328-4085-AAF4-CDC304C98DF6}" dt="2024-03-19T23:30:49.564" v="1010" actId="478"/>
          <ac:spMkLst>
            <pc:docMk/>
            <pc:sldMk cId="0" sldId="292"/>
            <ac:spMk id="72" creationId="{00000000-0000-0000-0000-000000000000}"/>
          </ac:spMkLst>
        </pc:spChg>
        <pc:spChg chg="del">
          <ac:chgData name="McCallumB" userId="64dabe24-b956-413f-b3d3-7ac8ea0685a6" providerId="ADAL" clId="{BCCEBB0D-2328-4085-AAF4-CDC304C98DF6}" dt="2024-03-19T23:30:49.564" v="1010" actId="478"/>
          <ac:spMkLst>
            <pc:docMk/>
            <pc:sldMk cId="0" sldId="292"/>
            <ac:spMk id="73" creationId="{00000000-0000-0000-0000-000000000000}"/>
          </ac:spMkLst>
        </pc:spChg>
        <pc:spChg chg="del">
          <ac:chgData name="McCallumB" userId="64dabe24-b956-413f-b3d3-7ac8ea0685a6" providerId="ADAL" clId="{BCCEBB0D-2328-4085-AAF4-CDC304C98DF6}" dt="2024-03-19T23:30:49.564" v="1010" actId="478"/>
          <ac:spMkLst>
            <pc:docMk/>
            <pc:sldMk cId="0" sldId="292"/>
            <ac:spMk id="74" creationId="{00000000-0000-0000-0000-000000000000}"/>
          </ac:spMkLst>
        </pc:spChg>
        <pc:spChg chg="del">
          <ac:chgData name="McCallumB" userId="64dabe24-b956-413f-b3d3-7ac8ea0685a6" providerId="ADAL" clId="{BCCEBB0D-2328-4085-AAF4-CDC304C98DF6}" dt="2024-03-19T23:30:49.564" v="1010" actId="478"/>
          <ac:spMkLst>
            <pc:docMk/>
            <pc:sldMk cId="0" sldId="292"/>
            <ac:spMk id="2081" creationId="{00000000-0000-0000-0000-000000000000}"/>
          </ac:spMkLst>
        </pc:spChg>
        <pc:spChg chg="del">
          <ac:chgData name="McCallumB" userId="64dabe24-b956-413f-b3d3-7ac8ea0685a6" providerId="ADAL" clId="{BCCEBB0D-2328-4085-AAF4-CDC304C98DF6}" dt="2024-03-19T23:30:49.564" v="1010" actId="478"/>
          <ac:spMkLst>
            <pc:docMk/>
            <pc:sldMk cId="0" sldId="292"/>
            <ac:spMk id="8194" creationId="{00000000-0000-0000-0000-000000000000}"/>
          </ac:spMkLst>
        </pc:spChg>
        <pc:picChg chg="add del">
          <ac:chgData name="McCallumB" userId="64dabe24-b956-413f-b3d3-7ac8ea0685a6" providerId="ADAL" clId="{BCCEBB0D-2328-4085-AAF4-CDC304C98DF6}" dt="2024-03-19T23:31:11.457" v="1015" actId="478"/>
          <ac:picMkLst>
            <pc:docMk/>
            <pc:sldMk cId="0" sldId="292"/>
            <ac:picMk id="32" creationId="{1CE6500C-D3ED-49B9-8451-DC546B4B250F}"/>
          </ac:picMkLst>
        </pc:picChg>
        <pc:picChg chg="add del">
          <ac:chgData name="McCallumB" userId="64dabe24-b956-413f-b3d3-7ac8ea0685a6" providerId="ADAL" clId="{BCCEBB0D-2328-4085-AAF4-CDC304C98DF6}" dt="2024-03-19T23:31:11.457" v="1015" actId="478"/>
          <ac:picMkLst>
            <pc:docMk/>
            <pc:sldMk cId="0" sldId="292"/>
            <ac:picMk id="33" creationId="{D8A94A48-7336-4569-BCDE-A44996E4EEA0}"/>
          </ac:picMkLst>
        </pc:picChg>
        <pc:picChg chg="add del">
          <ac:chgData name="McCallumB" userId="64dabe24-b956-413f-b3d3-7ac8ea0685a6" providerId="ADAL" clId="{BCCEBB0D-2328-4085-AAF4-CDC304C98DF6}" dt="2024-03-19T23:31:11.457" v="1015" actId="478"/>
          <ac:picMkLst>
            <pc:docMk/>
            <pc:sldMk cId="0" sldId="292"/>
            <ac:picMk id="35" creationId="{487137B5-BA9D-415B-95F0-47F08B8A7A30}"/>
          </ac:picMkLst>
        </pc:picChg>
        <pc:picChg chg="add del">
          <ac:chgData name="McCallumB" userId="64dabe24-b956-413f-b3d3-7ac8ea0685a6" providerId="ADAL" clId="{BCCEBB0D-2328-4085-AAF4-CDC304C98DF6}" dt="2024-03-19T23:31:05.704" v="1013"/>
          <ac:picMkLst>
            <pc:docMk/>
            <pc:sldMk cId="0" sldId="292"/>
            <ac:picMk id="37" creationId="{2775FC29-F416-4E19-90AA-0455C4B627D6}"/>
          </ac:picMkLst>
        </pc:picChg>
        <pc:picChg chg="add del">
          <ac:chgData name="McCallumB" userId="64dabe24-b956-413f-b3d3-7ac8ea0685a6" providerId="ADAL" clId="{BCCEBB0D-2328-4085-AAF4-CDC304C98DF6}" dt="2024-03-19T23:31:05.704" v="1013"/>
          <ac:picMkLst>
            <pc:docMk/>
            <pc:sldMk cId="0" sldId="292"/>
            <ac:picMk id="38" creationId="{51E308FC-E3F0-4F95-A197-EB6675AF1BF4}"/>
          </ac:picMkLst>
        </pc:picChg>
        <pc:picChg chg="add del">
          <ac:chgData name="McCallumB" userId="64dabe24-b956-413f-b3d3-7ac8ea0685a6" providerId="ADAL" clId="{BCCEBB0D-2328-4085-AAF4-CDC304C98DF6}" dt="2024-03-19T23:31:05.704" v="1013"/>
          <ac:picMkLst>
            <pc:docMk/>
            <pc:sldMk cId="0" sldId="292"/>
            <ac:picMk id="40" creationId="{968813A0-2A29-43A0-AC75-922F50C75325}"/>
          </ac:picMkLst>
        </pc:picChg>
        <pc:picChg chg="add">
          <ac:chgData name="McCallumB" userId="64dabe24-b956-413f-b3d3-7ac8ea0685a6" providerId="ADAL" clId="{BCCEBB0D-2328-4085-AAF4-CDC304C98DF6}" dt="2024-03-19T23:31:18.941" v="1016"/>
          <ac:picMkLst>
            <pc:docMk/>
            <pc:sldMk cId="0" sldId="292"/>
            <ac:picMk id="53" creationId="{5A04B9B8-8933-4865-904B-3261C5DB4762}"/>
          </ac:picMkLst>
        </pc:picChg>
      </pc:sldChg>
      <pc:sldChg chg="add del">
        <pc:chgData name="McCallumB" userId="64dabe24-b956-413f-b3d3-7ac8ea0685a6" providerId="ADAL" clId="{BCCEBB0D-2328-4085-AAF4-CDC304C98DF6}" dt="2024-03-19T23:31:21.910" v="1017" actId="2696"/>
        <pc:sldMkLst>
          <pc:docMk/>
          <pc:sldMk cId="0" sldId="293"/>
        </pc:sldMkLst>
      </pc:sldChg>
      <pc:sldChg chg="add del">
        <pc:chgData name="McCallumB" userId="64dabe24-b956-413f-b3d3-7ac8ea0685a6" providerId="ADAL" clId="{BCCEBB0D-2328-4085-AAF4-CDC304C98DF6}" dt="2024-03-19T23:31:45.475" v="1019" actId="2696"/>
        <pc:sldMkLst>
          <pc:docMk/>
          <pc:sldMk cId="0" sldId="294"/>
        </pc:sldMkLst>
      </pc:sldChg>
      <pc:sldChg chg="delSp modSp add">
        <pc:chgData name="McCallumB" userId="64dabe24-b956-413f-b3d3-7ac8ea0685a6" providerId="ADAL" clId="{BCCEBB0D-2328-4085-AAF4-CDC304C98DF6}" dt="2024-03-19T23:26:39.727" v="999" actId="20577"/>
        <pc:sldMkLst>
          <pc:docMk/>
          <pc:sldMk cId="0" sldId="296"/>
        </pc:sldMkLst>
        <pc:spChg chg="del">
          <ac:chgData name="McCallumB" userId="64dabe24-b956-413f-b3d3-7ac8ea0685a6" providerId="ADAL" clId="{BCCEBB0D-2328-4085-AAF4-CDC304C98DF6}" dt="2024-03-19T23:15:16.359" v="795" actId="478"/>
          <ac:spMkLst>
            <pc:docMk/>
            <pc:sldMk cId="0" sldId="296"/>
            <ac:spMk id="4102" creationId="{A223CCA8-C89A-4A74-9986-39123B9D6819}"/>
          </ac:spMkLst>
        </pc:spChg>
        <pc:spChg chg="mod">
          <ac:chgData name="McCallumB" userId="64dabe24-b956-413f-b3d3-7ac8ea0685a6" providerId="ADAL" clId="{BCCEBB0D-2328-4085-AAF4-CDC304C98DF6}" dt="2024-03-19T23:22:57.200" v="924" actId="207"/>
          <ac:spMkLst>
            <pc:docMk/>
            <pc:sldMk cId="0" sldId="296"/>
            <ac:spMk id="4103" creationId="{AA26AAEE-971E-492B-8459-782F649E2D3D}"/>
          </ac:spMkLst>
        </pc:spChg>
        <pc:spChg chg="del">
          <ac:chgData name="McCallumB" userId="64dabe24-b956-413f-b3d3-7ac8ea0685a6" providerId="ADAL" clId="{BCCEBB0D-2328-4085-AAF4-CDC304C98DF6}" dt="2024-03-19T23:15:16.359" v="795" actId="478"/>
          <ac:spMkLst>
            <pc:docMk/>
            <pc:sldMk cId="0" sldId="296"/>
            <ac:spMk id="4104" creationId="{93D81631-DBA2-4E7A-8CA2-D147DBF31EE0}"/>
          </ac:spMkLst>
        </pc:spChg>
        <pc:spChg chg="mod">
          <ac:chgData name="McCallumB" userId="64dabe24-b956-413f-b3d3-7ac8ea0685a6" providerId="ADAL" clId="{BCCEBB0D-2328-4085-AAF4-CDC304C98DF6}" dt="2024-03-19T23:16:15.122" v="857" actId="20577"/>
          <ac:spMkLst>
            <pc:docMk/>
            <pc:sldMk cId="0" sldId="296"/>
            <ac:spMk id="4105" creationId="{E45966DA-A1C3-4725-B2BA-3AD34AD929BD}"/>
          </ac:spMkLst>
        </pc:spChg>
        <pc:spChg chg="mod">
          <ac:chgData name="McCallumB" userId="64dabe24-b956-413f-b3d3-7ac8ea0685a6" providerId="ADAL" clId="{BCCEBB0D-2328-4085-AAF4-CDC304C98DF6}" dt="2024-03-19T23:25:06.040" v="955" actId="20577"/>
          <ac:spMkLst>
            <pc:docMk/>
            <pc:sldMk cId="0" sldId="296"/>
            <ac:spMk id="4110" creationId="{E95027A2-CB2B-4BDE-8BEA-EB7FE5F7C88B}"/>
          </ac:spMkLst>
        </pc:spChg>
        <pc:spChg chg="mod">
          <ac:chgData name="McCallumB" userId="64dabe24-b956-413f-b3d3-7ac8ea0685a6" providerId="ADAL" clId="{BCCEBB0D-2328-4085-AAF4-CDC304C98DF6}" dt="2024-03-19T23:22:57.200" v="924" actId="207"/>
          <ac:spMkLst>
            <pc:docMk/>
            <pc:sldMk cId="0" sldId="296"/>
            <ac:spMk id="4111" creationId="{98D31C53-CBDF-47C0-815D-2D5DC8A15D96}"/>
          </ac:spMkLst>
        </pc:spChg>
        <pc:spChg chg="mod">
          <ac:chgData name="McCallumB" userId="64dabe24-b956-413f-b3d3-7ac8ea0685a6" providerId="ADAL" clId="{BCCEBB0D-2328-4085-AAF4-CDC304C98DF6}" dt="2024-03-19T23:25:19.249" v="967" actId="20577"/>
          <ac:spMkLst>
            <pc:docMk/>
            <pc:sldMk cId="0" sldId="296"/>
            <ac:spMk id="4113" creationId="{5FC75C52-7767-4394-BA3E-3598080BDC4C}"/>
          </ac:spMkLst>
        </pc:spChg>
        <pc:spChg chg="mod">
          <ac:chgData name="McCallumB" userId="64dabe24-b956-413f-b3d3-7ac8ea0685a6" providerId="ADAL" clId="{BCCEBB0D-2328-4085-AAF4-CDC304C98DF6}" dt="2024-03-19T23:22:57.200" v="924" actId="207"/>
          <ac:spMkLst>
            <pc:docMk/>
            <pc:sldMk cId="0" sldId="296"/>
            <ac:spMk id="4118" creationId="{3D17924E-CDB7-4D8A-BC40-44CA86FB695C}"/>
          </ac:spMkLst>
        </pc:spChg>
        <pc:spChg chg="del">
          <ac:chgData name="McCallumB" userId="64dabe24-b956-413f-b3d3-7ac8ea0685a6" providerId="ADAL" clId="{BCCEBB0D-2328-4085-AAF4-CDC304C98DF6}" dt="2024-03-19T23:15:16.359" v="795" actId="478"/>
          <ac:spMkLst>
            <pc:docMk/>
            <pc:sldMk cId="0" sldId="296"/>
            <ac:spMk id="4119" creationId="{9147C3F4-C326-432D-8DBD-09100F4D2739}"/>
          </ac:spMkLst>
        </pc:spChg>
        <pc:spChg chg="mod">
          <ac:chgData name="McCallumB" userId="64dabe24-b956-413f-b3d3-7ac8ea0685a6" providerId="ADAL" clId="{BCCEBB0D-2328-4085-AAF4-CDC304C98DF6}" dt="2024-03-19T23:22:57.200" v="924" actId="207"/>
          <ac:spMkLst>
            <pc:docMk/>
            <pc:sldMk cId="0" sldId="296"/>
            <ac:spMk id="4121" creationId="{4B6C0FFF-C2B2-4117-B494-653C4CBA3DD5}"/>
          </ac:spMkLst>
        </pc:spChg>
        <pc:spChg chg="mod">
          <ac:chgData name="McCallumB" userId="64dabe24-b956-413f-b3d3-7ac8ea0685a6" providerId="ADAL" clId="{BCCEBB0D-2328-4085-AAF4-CDC304C98DF6}" dt="2024-03-19T23:17:15.236" v="923" actId="20577"/>
          <ac:spMkLst>
            <pc:docMk/>
            <pc:sldMk cId="0" sldId="296"/>
            <ac:spMk id="4123" creationId="{B474F2A1-6A17-4904-9611-D0B6DA8234E0}"/>
          </ac:spMkLst>
        </pc:spChg>
        <pc:spChg chg="del">
          <ac:chgData name="McCallumB" userId="64dabe24-b956-413f-b3d3-7ac8ea0685a6" providerId="ADAL" clId="{BCCEBB0D-2328-4085-AAF4-CDC304C98DF6}" dt="2024-03-19T23:15:25.022" v="797" actId="478"/>
          <ac:spMkLst>
            <pc:docMk/>
            <pc:sldMk cId="0" sldId="296"/>
            <ac:spMk id="4127" creationId="{445286CD-28B7-4457-ACC4-D8CC7725926D}"/>
          </ac:spMkLst>
        </pc:spChg>
        <pc:spChg chg="mod">
          <ac:chgData name="McCallumB" userId="64dabe24-b956-413f-b3d3-7ac8ea0685a6" providerId="ADAL" clId="{BCCEBB0D-2328-4085-AAF4-CDC304C98DF6}" dt="2024-03-19T23:15:43.269" v="812" actId="20577"/>
          <ac:spMkLst>
            <pc:docMk/>
            <pc:sldMk cId="0" sldId="296"/>
            <ac:spMk id="4130" creationId="{9BAAF352-C122-40AF-8B01-AED51F50C46C}"/>
          </ac:spMkLst>
        </pc:spChg>
        <pc:spChg chg="mod">
          <ac:chgData name="McCallumB" userId="64dabe24-b956-413f-b3d3-7ac8ea0685a6" providerId="ADAL" clId="{BCCEBB0D-2328-4085-AAF4-CDC304C98DF6}" dt="2024-03-19T23:22:57.200" v="924" actId="207"/>
          <ac:spMkLst>
            <pc:docMk/>
            <pc:sldMk cId="0" sldId="296"/>
            <ac:spMk id="4132" creationId="{2549C731-1D74-4743-9C34-FBAA7A208437}"/>
          </ac:spMkLst>
        </pc:spChg>
        <pc:spChg chg="mod">
          <ac:chgData name="McCallumB" userId="64dabe24-b956-413f-b3d3-7ac8ea0685a6" providerId="ADAL" clId="{BCCEBB0D-2328-4085-AAF4-CDC304C98DF6}" dt="2024-03-19T23:23:02.851" v="931" actId="20577"/>
          <ac:spMkLst>
            <pc:docMk/>
            <pc:sldMk cId="0" sldId="296"/>
            <ac:spMk id="4134" creationId="{BAEE2B87-BCCF-4405-A41E-BBAFD6BE6DB8}"/>
          </ac:spMkLst>
        </pc:spChg>
        <pc:spChg chg="mod">
          <ac:chgData name="McCallumB" userId="64dabe24-b956-413f-b3d3-7ac8ea0685a6" providerId="ADAL" clId="{BCCEBB0D-2328-4085-AAF4-CDC304C98DF6}" dt="2024-03-19T23:26:13.649" v="982" actId="20577"/>
          <ac:spMkLst>
            <pc:docMk/>
            <pc:sldMk cId="0" sldId="296"/>
            <ac:spMk id="4135" creationId="{79CC6D72-5039-4B69-9246-9AA50AAE68BB}"/>
          </ac:spMkLst>
        </pc:spChg>
        <pc:spChg chg="mod">
          <ac:chgData name="McCallumB" userId="64dabe24-b956-413f-b3d3-7ac8ea0685a6" providerId="ADAL" clId="{BCCEBB0D-2328-4085-AAF4-CDC304C98DF6}" dt="2024-03-19T23:16:09.905" v="849" actId="20577"/>
          <ac:spMkLst>
            <pc:docMk/>
            <pc:sldMk cId="0" sldId="296"/>
            <ac:spMk id="4136" creationId="{6C512196-30A6-4C86-AB7C-C59F53BE18AA}"/>
          </ac:spMkLst>
        </pc:spChg>
        <pc:spChg chg="mod">
          <ac:chgData name="McCallumB" userId="64dabe24-b956-413f-b3d3-7ac8ea0685a6" providerId="ADAL" clId="{BCCEBB0D-2328-4085-AAF4-CDC304C98DF6}" dt="2024-03-19T23:23:07.894" v="940" actId="20577"/>
          <ac:spMkLst>
            <pc:docMk/>
            <pc:sldMk cId="0" sldId="296"/>
            <ac:spMk id="4137" creationId="{9922F41E-37E8-4D06-8DD4-1F1D5E2B5675}"/>
          </ac:spMkLst>
        </pc:spChg>
        <pc:spChg chg="mod">
          <ac:chgData name="McCallumB" userId="64dabe24-b956-413f-b3d3-7ac8ea0685a6" providerId="ADAL" clId="{BCCEBB0D-2328-4085-AAF4-CDC304C98DF6}" dt="2024-03-19T23:15:59.951" v="834" actId="20577"/>
          <ac:spMkLst>
            <pc:docMk/>
            <pc:sldMk cId="0" sldId="296"/>
            <ac:spMk id="4138" creationId="{FC4EA543-5650-4BC0-B5C8-52C9266EDD50}"/>
          </ac:spMkLst>
        </pc:spChg>
        <pc:spChg chg="mod">
          <ac:chgData name="McCallumB" userId="64dabe24-b956-413f-b3d3-7ac8ea0685a6" providerId="ADAL" clId="{BCCEBB0D-2328-4085-AAF4-CDC304C98DF6}" dt="2024-03-19T23:16:04.051" v="842" actId="20577"/>
          <ac:spMkLst>
            <pc:docMk/>
            <pc:sldMk cId="0" sldId="296"/>
            <ac:spMk id="4139" creationId="{86D03EFE-45AA-4E50-B02E-D23B177170F0}"/>
          </ac:spMkLst>
        </pc:spChg>
        <pc:spChg chg="mod">
          <ac:chgData name="McCallumB" userId="64dabe24-b956-413f-b3d3-7ac8ea0685a6" providerId="ADAL" clId="{BCCEBB0D-2328-4085-AAF4-CDC304C98DF6}" dt="2024-03-19T23:26:16.659" v="984" actId="20577"/>
          <ac:spMkLst>
            <pc:docMk/>
            <pc:sldMk cId="0" sldId="296"/>
            <ac:spMk id="4141" creationId="{9D5AA77E-02C2-4D34-8D5D-83FE787F7377}"/>
          </ac:spMkLst>
        </pc:spChg>
        <pc:spChg chg="mod">
          <ac:chgData name="McCallumB" userId="64dabe24-b956-413f-b3d3-7ac8ea0685a6" providerId="ADAL" clId="{BCCEBB0D-2328-4085-AAF4-CDC304C98DF6}" dt="2024-03-19T23:25:24.559" v="974" actId="20577"/>
          <ac:spMkLst>
            <pc:docMk/>
            <pc:sldMk cId="0" sldId="296"/>
            <ac:spMk id="4142" creationId="{D45EF52A-DF17-4265-9E4A-FBDA275E4464}"/>
          </ac:spMkLst>
        </pc:spChg>
        <pc:spChg chg="mod">
          <ac:chgData name="McCallumB" userId="64dabe24-b956-413f-b3d3-7ac8ea0685a6" providerId="ADAL" clId="{BCCEBB0D-2328-4085-AAF4-CDC304C98DF6}" dt="2024-03-19T23:25:12.005" v="962" actId="20577"/>
          <ac:spMkLst>
            <pc:docMk/>
            <pc:sldMk cId="0" sldId="296"/>
            <ac:spMk id="4148" creationId="{60AC670B-EC83-43B5-B134-0F29168F3F43}"/>
          </ac:spMkLst>
        </pc:spChg>
        <pc:spChg chg="del">
          <ac:chgData name="McCallumB" userId="64dabe24-b956-413f-b3d3-7ac8ea0685a6" providerId="ADAL" clId="{BCCEBB0D-2328-4085-AAF4-CDC304C98DF6}" dt="2024-03-19T23:15:54.893" v="827" actId="478"/>
          <ac:spMkLst>
            <pc:docMk/>
            <pc:sldMk cId="0" sldId="296"/>
            <ac:spMk id="4149" creationId="{91D4427C-A747-4CEF-8336-5B777AB084BF}"/>
          </ac:spMkLst>
        </pc:spChg>
        <pc:spChg chg="mod">
          <ac:chgData name="McCallumB" userId="64dabe24-b956-413f-b3d3-7ac8ea0685a6" providerId="ADAL" clId="{BCCEBB0D-2328-4085-AAF4-CDC304C98DF6}" dt="2024-03-19T23:26:21.388" v="991" actId="20577"/>
          <ac:spMkLst>
            <pc:docMk/>
            <pc:sldMk cId="0" sldId="296"/>
            <ac:spMk id="4152" creationId="{119751E5-28B8-44D8-921C-2EA5AEEC5600}"/>
          </ac:spMkLst>
        </pc:spChg>
        <pc:spChg chg="mod">
          <ac:chgData name="McCallumB" userId="64dabe24-b956-413f-b3d3-7ac8ea0685a6" providerId="ADAL" clId="{BCCEBB0D-2328-4085-AAF4-CDC304C98DF6}" dt="2024-03-19T23:25:00.071" v="949" actId="20577"/>
          <ac:spMkLst>
            <pc:docMk/>
            <pc:sldMk cId="0" sldId="296"/>
            <ac:spMk id="4153" creationId="{8E514B72-DD64-4362-9250-3AEE52ABC2B8}"/>
          </ac:spMkLst>
        </pc:spChg>
        <pc:spChg chg="mod">
          <ac:chgData name="McCallumB" userId="64dabe24-b956-413f-b3d3-7ac8ea0685a6" providerId="ADAL" clId="{BCCEBB0D-2328-4085-AAF4-CDC304C98DF6}" dt="2024-03-19T23:26:31.148" v="997" actId="20577"/>
          <ac:spMkLst>
            <pc:docMk/>
            <pc:sldMk cId="0" sldId="296"/>
            <ac:spMk id="4156" creationId="{DD34679F-2F6A-4FF1-9DD9-CCA23C37CD7C}"/>
          </ac:spMkLst>
        </pc:spChg>
        <pc:spChg chg="mod">
          <ac:chgData name="McCallumB" userId="64dabe24-b956-413f-b3d3-7ac8ea0685a6" providerId="ADAL" clId="{BCCEBB0D-2328-4085-AAF4-CDC304C98DF6}" dt="2024-03-19T23:26:39.727" v="999" actId="20577"/>
          <ac:spMkLst>
            <pc:docMk/>
            <pc:sldMk cId="0" sldId="296"/>
            <ac:spMk id="4157" creationId="{FF052C3A-CFE8-4E78-860A-CEA95D239E98}"/>
          </ac:spMkLst>
        </pc:spChg>
        <pc:spChg chg="mod">
          <ac:chgData name="McCallumB" userId="64dabe24-b956-413f-b3d3-7ac8ea0685a6" providerId="ADAL" clId="{BCCEBB0D-2328-4085-AAF4-CDC304C98DF6}" dt="2024-03-19T23:15:47.788" v="819" actId="20577"/>
          <ac:spMkLst>
            <pc:docMk/>
            <pc:sldMk cId="0" sldId="296"/>
            <ac:spMk id="4161" creationId="{D19D7B7D-947B-4AB4-9BEC-66D24956A057}"/>
          </ac:spMkLst>
        </pc:spChg>
        <pc:spChg chg="mod">
          <ac:chgData name="McCallumB" userId="64dabe24-b956-413f-b3d3-7ac8ea0685a6" providerId="ADAL" clId="{BCCEBB0D-2328-4085-AAF4-CDC304C98DF6}" dt="2024-03-19T23:15:52.192" v="826" actId="20577"/>
          <ac:spMkLst>
            <pc:docMk/>
            <pc:sldMk cId="0" sldId="296"/>
            <ac:spMk id="4162" creationId="{CA9F6DEE-A438-4938-BD69-B75CD7586E9C}"/>
          </ac:spMkLst>
        </pc:spChg>
        <pc:spChg chg="mod">
          <ac:chgData name="McCallumB" userId="64dabe24-b956-413f-b3d3-7ac8ea0685a6" providerId="ADAL" clId="{BCCEBB0D-2328-4085-AAF4-CDC304C98DF6}" dt="2024-03-19T23:15:21.149" v="796" actId="14100"/>
          <ac:spMkLst>
            <pc:docMk/>
            <pc:sldMk cId="0" sldId="296"/>
            <ac:spMk id="61446" creationId="{96022991-BDBA-40B1-AA38-560EBE5A5EAE}"/>
          </ac:spMkLst>
        </pc:spChg>
      </pc:sldChg>
      <pc:sldChg chg="add">
        <pc:chgData name="McCallumB" userId="64dabe24-b956-413f-b3d3-7ac8ea0685a6" providerId="ADAL" clId="{BCCEBB0D-2328-4085-AAF4-CDC304C98DF6}" dt="2024-03-19T23:39:32.600" v="1041"/>
        <pc:sldMkLst>
          <pc:docMk/>
          <pc:sldMk cId="0" sldId="297"/>
        </pc:sldMkLst>
      </pc:sldChg>
      <pc:sldChg chg="add">
        <pc:chgData name="McCallumB" userId="64dabe24-b956-413f-b3d3-7ac8ea0685a6" providerId="ADAL" clId="{BCCEBB0D-2328-4085-AAF4-CDC304C98DF6}" dt="2024-03-19T23:39:32.600" v="1041"/>
        <pc:sldMkLst>
          <pc:docMk/>
          <pc:sldMk cId="0" sldId="298"/>
        </pc:sldMkLst>
      </pc:sldChg>
      <pc:sldChg chg="add">
        <pc:chgData name="McCallumB" userId="64dabe24-b956-413f-b3d3-7ac8ea0685a6" providerId="ADAL" clId="{BCCEBB0D-2328-4085-AAF4-CDC304C98DF6}" dt="2024-03-19T23:39:32.600" v="1041"/>
        <pc:sldMkLst>
          <pc:docMk/>
          <pc:sldMk cId="0" sldId="299"/>
        </pc:sldMkLst>
      </pc:sldChg>
      <pc:sldChg chg="add">
        <pc:chgData name="McCallumB" userId="64dabe24-b956-413f-b3d3-7ac8ea0685a6" providerId="ADAL" clId="{BCCEBB0D-2328-4085-AAF4-CDC304C98DF6}" dt="2024-03-19T23:39:32.600" v="1041"/>
        <pc:sldMkLst>
          <pc:docMk/>
          <pc:sldMk cId="0" sldId="300"/>
        </pc:sldMkLst>
      </pc:sldChg>
      <pc:sldChg chg="add">
        <pc:chgData name="McCallumB" userId="64dabe24-b956-413f-b3d3-7ac8ea0685a6" providerId="ADAL" clId="{BCCEBB0D-2328-4085-AAF4-CDC304C98DF6}" dt="2024-03-19T23:39:32.600" v="1041"/>
        <pc:sldMkLst>
          <pc:docMk/>
          <pc:sldMk cId="0" sldId="301"/>
        </pc:sldMkLst>
      </pc:sldChg>
      <pc:sldChg chg="add">
        <pc:chgData name="McCallumB" userId="64dabe24-b956-413f-b3d3-7ac8ea0685a6" providerId="ADAL" clId="{BCCEBB0D-2328-4085-AAF4-CDC304C98DF6}" dt="2024-03-19T23:39:32.600" v="1041"/>
        <pc:sldMkLst>
          <pc:docMk/>
          <pc:sldMk cId="0" sldId="302"/>
        </pc:sldMkLst>
      </pc:sldChg>
      <pc:sldChg chg="add">
        <pc:chgData name="McCallumB" userId="64dabe24-b956-413f-b3d3-7ac8ea0685a6" providerId="ADAL" clId="{BCCEBB0D-2328-4085-AAF4-CDC304C98DF6}" dt="2024-03-19T23:39:32.600" v="1041"/>
        <pc:sldMkLst>
          <pc:docMk/>
          <pc:sldMk cId="0" sldId="303"/>
        </pc:sldMkLst>
      </pc:sldChg>
      <pc:sldChg chg="add">
        <pc:chgData name="McCallumB" userId="64dabe24-b956-413f-b3d3-7ac8ea0685a6" providerId="ADAL" clId="{BCCEBB0D-2328-4085-AAF4-CDC304C98DF6}" dt="2024-03-19T23:39:32.600" v="1041"/>
        <pc:sldMkLst>
          <pc:docMk/>
          <pc:sldMk cId="0" sldId="304"/>
        </pc:sldMkLst>
      </pc:sldChg>
      <pc:sldChg chg="add">
        <pc:chgData name="McCallumB" userId="64dabe24-b956-413f-b3d3-7ac8ea0685a6" providerId="ADAL" clId="{BCCEBB0D-2328-4085-AAF4-CDC304C98DF6}" dt="2024-03-19T23:39:32.600" v="1041"/>
        <pc:sldMkLst>
          <pc:docMk/>
          <pc:sldMk cId="0" sldId="305"/>
        </pc:sldMkLst>
      </pc:sldChg>
      <pc:sldChg chg="add">
        <pc:chgData name="McCallumB" userId="64dabe24-b956-413f-b3d3-7ac8ea0685a6" providerId="ADAL" clId="{BCCEBB0D-2328-4085-AAF4-CDC304C98DF6}" dt="2024-03-19T23:39:32.600" v="1041"/>
        <pc:sldMkLst>
          <pc:docMk/>
          <pc:sldMk cId="0" sldId="306"/>
        </pc:sldMkLst>
      </pc:sldChg>
      <pc:sldChg chg="add">
        <pc:chgData name="McCallumB" userId="64dabe24-b956-413f-b3d3-7ac8ea0685a6" providerId="ADAL" clId="{BCCEBB0D-2328-4085-AAF4-CDC304C98DF6}" dt="2024-03-19T23:39:32.600" v="1041"/>
        <pc:sldMkLst>
          <pc:docMk/>
          <pc:sldMk cId="0" sldId="307"/>
        </pc:sldMkLst>
      </pc:sldChg>
      <pc:sldChg chg="add">
        <pc:chgData name="McCallumB" userId="64dabe24-b956-413f-b3d3-7ac8ea0685a6" providerId="ADAL" clId="{BCCEBB0D-2328-4085-AAF4-CDC304C98DF6}" dt="2024-03-19T23:39:32.600" v="1041"/>
        <pc:sldMkLst>
          <pc:docMk/>
          <pc:sldMk cId="0" sldId="308"/>
        </pc:sldMkLst>
      </pc:sldChg>
      <pc:sldChg chg="add">
        <pc:chgData name="McCallumB" userId="64dabe24-b956-413f-b3d3-7ac8ea0685a6" providerId="ADAL" clId="{BCCEBB0D-2328-4085-AAF4-CDC304C98DF6}" dt="2024-03-19T23:39:32.600" v="1041"/>
        <pc:sldMkLst>
          <pc:docMk/>
          <pc:sldMk cId="0" sldId="309"/>
        </pc:sldMkLst>
      </pc:sldChg>
      <pc:sldChg chg="add">
        <pc:chgData name="McCallumB" userId="64dabe24-b956-413f-b3d3-7ac8ea0685a6" providerId="ADAL" clId="{BCCEBB0D-2328-4085-AAF4-CDC304C98DF6}" dt="2024-03-19T23:39:32.600" v="1041"/>
        <pc:sldMkLst>
          <pc:docMk/>
          <pc:sldMk cId="0" sldId="310"/>
        </pc:sldMkLst>
      </pc:sldChg>
      <pc:sldChg chg="del">
        <pc:chgData name="McCallumB" userId="64dabe24-b956-413f-b3d3-7ac8ea0685a6" providerId="ADAL" clId="{BCCEBB0D-2328-4085-AAF4-CDC304C98DF6}" dt="2024-03-19T22:06:18.029" v="0" actId="2696"/>
        <pc:sldMkLst>
          <pc:docMk/>
          <pc:sldMk cId="0" sldId="327"/>
        </pc:sldMkLst>
      </pc:sldChg>
      <pc:sldChg chg="modSp modAnim">
        <pc:chgData name="McCallumB" userId="64dabe24-b956-413f-b3d3-7ac8ea0685a6" providerId="ADAL" clId="{BCCEBB0D-2328-4085-AAF4-CDC304C98DF6}" dt="2024-03-19T22:10:49.406" v="359" actId="313"/>
        <pc:sldMkLst>
          <pc:docMk/>
          <pc:sldMk cId="2477926443" sldId="567"/>
        </pc:sldMkLst>
        <pc:spChg chg="mod">
          <ac:chgData name="McCallumB" userId="64dabe24-b956-413f-b3d3-7ac8ea0685a6" providerId="ADAL" clId="{BCCEBB0D-2328-4085-AAF4-CDC304C98DF6}" dt="2024-03-19T22:06:23.568" v="10" actId="20577"/>
          <ac:spMkLst>
            <pc:docMk/>
            <pc:sldMk cId="2477926443" sldId="567"/>
            <ac:spMk id="4" creationId="{00000000-0000-0000-0000-000000000000}"/>
          </ac:spMkLst>
        </pc:spChg>
        <pc:spChg chg="mod">
          <ac:chgData name="McCallumB" userId="64dabe24-b956-413f-b3d3-7ac8ea0685a6" providerId="ADAL" clId="{BCCEBB0D-2328-4085-AAF4-CDC304C98DF6}" dt="2024-03-19T22:10:49.406" v="359" actId="313"/>
          <ac:spMkLst>
            <pc:docMk/>
            <pc:sldMk cId="2477926443" sldId="567"/>
            <ac:spMk id="5" creationId="{1B2F59B0-2D82-42E5-A75A-E38B472CC559}"/>
          </ac:spMkLst>
        </pc:spChg>
      </pc:sldChg>
      <pc:sldChg chg="addSp delSp modSp delAnim">
        <pc:chgData name="McCallumB" userId="64dabe24-b956-413f-b3d3-7ac8ea0685a6" providerId="ADAL" clId="{BCCEBB0D-2328-4085-AAF4-CDC304C98DF6}" dt="2024-03-19T22:24:52.576" v="791" actId="1035"/>
        <pc:sldMkLst>
          <pc:docMk/>
          <pc:sldMk cId="1394681054" sldId="568"/>
        </pc:sldMkLst>
        <pc:spChg chg="del">
          <ac:chgData name="McCallumB" userId="64dabe24-b956-413f-b3d3-7ac8ea0685a6" providerId="ADAL" clId="{BCCEBB0D-2328-4085-AAF4-CDC304C98DF6}" dt="2024-03-19T22:24:05.159" v="783" actId="478"/>
          <ac:spMkLst>
            <pc:docMk/>
            <pc:sldMk cId="1394681054" sldId="568"/>
            <ac:spMk id="4" creationId="{00000000-0000-0000-0000-000000000000}"/>
          </ac:spMkLst>
        </pc:spChg>
        <pc:spChg chg="add mod">
          <ac:chgData name="McCallumB" userId="64dabe24-b956-413f-b3d3-7ac8ea0685a6" providerId="ADAL" clId="{BCCEBB0D-2328-4085-AAF4-CDC304C98DF6}" dt="2024-03-19T22:24:52.576" v="791" actId="1035"/>
          <ac:spMkLst>
            <pc:docMk/>
            <pc:sldMk cId="1394681054" sldId="568"/>
            <ac:spMk id="6" creationId="{A8D2BDEC-2333-4F68-9DF9-A68AD759C67D}"/>
          </ac:spMkLst>
        </pc:spChg>
        <pc:spChg chg="del">
          <ac:chgData name="McCallumB" userId="64dabe24-b956-413f-b3d3-7ac8ea0685a6" providerId="ADAL" clId="{BCCEBB0D-2328-4085-AAF4-CDC304C98DF6}" dt="2024-03-19T22:24:05.159" v="783" actId="478"/>
          <ac:spMkLst>
            <pc:docMk/>
            <pc:sldMk cId="1394681054" sldId="568"/>
            <ac:spMk id="8" creationId="{A05C12D1-1E8B-4C07-917A-14366F441539}"/>
          </ac:spMkLst>
        </pc:spChg>
        <pc:picChg chg="del">
          <ac:chgData name="McCallumB" userId="64dabe24-b956-413f-b3d3-7ac8ea0685a6" providerId="ADAL" clId="{BCCEBB0D-2328-4085-AAF4-CDC304C98DF6}" dt="2024-03-19T22:24:05.159" v="783" actId="478"/>
          <ac:picMkLst>
            <pc:docMk/>
            <pc:sldMk cId="1394681054" sldId="568"/>
            <ac:picMk id="2" creationId="{F83BDBC1-D8CB-4011-8D60-8E93468A07B4}"/>
          </ac:picMkLst>
        </pc:picChg>
        <pc:picChg chg="add">
          <ac:chgData name="McCallumB" userId="64dabe24-b956-413f-b3d3-7ac8ea0685a6" providerId="ADAL" clId="{BCCEBB0D-2328-4085-AAF4-CDC304C98DF6}" dt="2024-03-19T22:24:40.190" v="784"/>
          <ac:picMkLst>
            <pc:docMk/>
            <pc:sldMk cId="1394681054" sldId="568"/>
            <ac:picMk id="5" creationId="{07E41A4A-8795-4B88-99E5-E866645ADAAB}"/>
          </ac:picMkLst>
        </pc:picChg>
      </pc:sldChg>
      <pc:sldChg chg="addSp delSp modSp delAnim">
        <pc:chgData name="McCallumB" userId="64dabe24-b956-413f-b3d3-7ac8ea0685a6" providerId="ADAL" clId="{BCCEBB0D-2328-4085-AAF4-CDC304C98DF6}" dt="2024-03-20T00:00:04.440" v="1045" actId="14100"/>
        <pc:sldMkLst>
          <pc:docMk/>
          <pc:sldMk cId="3880295725" sldId="569"/>
        </pc:sldMkLst>
        <pc:spChg chg="del">
          <ac:chgData name="McCallumB" userId="64dabe24-b956-413f-b3d3-7ac8ea0685a6" providerId="ADAL" clId="{BCCEBB0D-2328-4085-AAF4-CDC304C98DF6}" dt="2024-03-19T23:59:57.370" v="1042" actId="478"/>
          <ac:spMkLst>
            <pc:docMk/>
            <pc:sldMk cId="3880295725" sldId="569"/>
            <ac:spMk id="4" creationId="{00000000-0000-0000-0000-000000000000}"/>
          </ac:spMkLst>
        </pc:spChg>
        <pc:spChg chg="del">
          <ac:chgData name="McCallumB" userId="64dabe24-b956-413f-b3d3-7ac8ea0685a6" providerId="ADAL" clId="{BCCEBB0D-2328-4085-AAF4-CDC304C98DF6}" dt="2024-03-19T23:59:57.370" v="1042" actId="478"/>
          <ac:spMkLst>
            <pc:docMk/>
            <pc:sldMk cId="3880295725" sldId="569"/>
            <ac:spMk id="5" creationId="{1B2F59B0-2D82-42E5-A75A-E38B472CC559}"/>
          </ac:spMkLst>
        </pc:spChg>
        <pc:picChg chg="add mod">
          <ac:chgData name="McCallumB" userId="64dabe24-b956-413f-b3d3-7ac8ea0685a6" providerId="ADAL" clId="{BCCEBB0D-2328-4085-AAF4-CDC304C98DF6}" dt="2024-03-20T00:00:04.440" v="1045" actId="14100"/>
          <ac:picMkLst>
            <pc:docMk/>
            <pc:sldMk cId="3880295725" sldId="569"/>
            <ac:picMk id="2" creationId="{B09CB7B6-21EC-4BC6-8686-07CF72C2C7E5}"/>
          </ac:picMkLst>
        </pc:picChg>
      </pc:sldChg>
      <pc:sldChg chg="addSp delSp modSp mod delAnim">
        <pc:chgData name="McCallumB" userId="64dabe24-b956-413f-b3d3-7ac8ea0685a6" providerId="ADAL" clId="{BCCEBB0D-2328-4085-AAF4-CDC304C98DF6}" dt="2024-03-20T00:37:19.287" v="1211" actId="27918"/>
        <pc:sldMkLst>
          <pc:docMk/>
          <pc:sldMk cId="658934285" sldId="570"/>
        </pc:sldMkLst>
        <pc:spChg chg="del">
          <ac:chgData name="McCallumB" userId="64dabe24-b956-413f-b3d3-7ac8ea0685a6" providerId="ADAL" clId="{BCCEBB0D-2328-4085-AAF4-CDC304C98DF6}" dt="2024-03-20T00:28:31.725" v="1046" actId="478"/>
          <ac:spMkLst>
            <pc:docMk/>
            <pc:sldMk cId="658934285" sldId="570"/>
            <ac:spMk id="4" creationId="{00000000-0000-0000-0000-000000000000}"/>
          </ac:spMkLst>
        </pc:spChg>
        <pc:spChg chg="del">
          <ac:chgData name="McCallumB" userId="64dabe24-b956-413f-b3d3-7ac8ea0685a6" providerId="ADAL" clId="{BCCEBB0D-2328-4085-AAF4-CDC304C98DF6}" dt="2024-03-20T00:28:31.725" v="1046" actId="478"/>
          <ac:spMkLst>
            <pc:docMk/>
            <pc:sldMk cId="658934285" sldId="570"/>
            <ac:spMk id="5" creationId="{1B2F59B0-2D82-42E5-A75A-E38B472CC559}"/>
          </ac:spMkLst>
        </pc:spChg>
        <pc:graphicFrameChg chg="add mod">
          <ac:chgData name="McCallumB" userId="64dabe24-b956-413f-b3d3-7ac8ea0685a6" providerId="ADAL" clId="{BCCEBB0D-2328-4085-AAF4-CDC304C98DF6}" dt="2024-03-20T00:30:09.755" v="1055" actId="14100"/>
          <ac:graphicFrameMkLst>
            <pc:docMk/>
            <pc:sldMk cId="658934285" sldId="570"/>
            <ac:graphicFrameMk id="6" creationId="{BEF16676-704A-4427-ABB7-2C6213512F49}"/>
          </ac:graphicFrameMkLst>
        </pc:graphicFrameChg>
      </pc:sldChg>
      <pc:sldChg chg="addSp delSp modSp mod ord delAnim modAnim">
        <pc:chgData name="McCallumB" userId="64dabe24-b956-413f-b3d3-7ac8ea0685a6" providerId="ADAL" clId="{BCCEBB0D-2328-4085-AAF4-CDC304C98DF6}" dt="2024-03-20T00:37:21.423" v="1212" actId="27918"/>
        <pc:sldMkLst>
          <pc:docMk/>
          <pc:sldMk cId="844387863" sldId="571"/>
        </pc:sldMkLst>
        <pc:spChg chg="del">
          <ac:chgData name="McCallumB" userId="64dabe24-b956-413f-b3d3-7ac8ea0685a6" providerId="ADAL" clId="{BCCEBB0D-2328-4085-AAF4-CDC304C98DF6}" dt="2024-03-20T00:30:28.422" v="1057" actId="478"/>
          <ac:spMkLst>
            <pc:docMk/>
            <pc:sldMk cId="844387863" sldId="571"/>
            <ac:spMk id="4" creationId="{00000000-0000-0000-0000-000000000000}"/>
          </ac:spMkLst>
        </pc:spChg>
        <pc:spChg chg="del">
          <ac:chgData name="McCallumB" userId="64dabe24-b956-413f-b3d3-7ac8ea0685a6" providerId="ADAL" clId="{BCCEBB0D-2328-4085-AAF4-CDC304C98DF6}" dt="2024-03-20T00:30:28.422" v="1057" actId="478"/>
          <ac:spMkLst>
            <pc:docMk/>
            <pc:sldMk cId="844387863" sldId="571"/>
            <ac:spMk id="5" creationId="{1B2F59B0-2D82-42E5-A75A-E38B472CC559}"/>
          </ac:spMkLst>
        </pc:spChg>
        <pc:spChg chg="add mod">
          <ac:chgData name="McCallumB" userId="64dabe24-b956-413f-b3d3-7ac8ea0685a6" providerId="ADAL" clId="{BCCEBB0D-2328-4085-AAF4-CDC304C98DF6}" dt="2024-03-20T00:32:34.116" v="1209" actId="14100"/>
          <ac:spMkLst>
            <pc:docMk/>
            <pc:sldMk cId="844387863" sldId="571"/>
            <ac:spMk id="7" creationId="{E307BD38-18BA-423F-81B4-2FB934D2DFF2}"/>
          </ac:spMkLst>
        </pc:spChg>
        <pc:graphicFrameChg chg="add mod">
          <ac:chgData name="McCallumB" userId="64dabe24-b956-413f-b3d3-7ac8ea0685a6" providerId="ADAL" clId="{BCCEBB0D-2328-4085-AAF4-CDC304C98DF6}" dt="2024-03-20T00:31:08.480" v="1065" actId="255"/>
          <ac:graphicFrameMkLst>
            <pc:docMk/>
            <pc:sldMk cId="844387863" sldId="571"/>
            <ac:graphicFrameMk id="6" creationId="{940FC7B3-0B9F-4F32-810E-1D8E43CD61F7}"/>
          </ac:graphicFrameMkLst>
        </pc:graphicFrameChg>
      </pc:sldChg>
      <pc:sldChg chg="del">
        <pc:chgData name="McCallumB" userId="64dabe24-b956-413f-b3d3-7ac8ea0685a6" providerId="ADAL" clId="{BCCEBB0D-2328-4085-AAF4-CDC304C98DF6}" dt="2024-03-20T01:11:08.333" v="1319" actId="2696"/>
        <pc:sldMkLst>
          <pc:docMk/>
          <pc:sldMk cId="2513013682" sldId="572"/>
        </pc:sldMkLst>
      </pc:sldChg>
      <pc:sldChg chg="modSp add">
        <pc:chgData name="McCallumB" userId="64dabe24-b956-413f-b3d3-7ac8ea0685a6" providerId="ADAL" clId="{BCCEBB0D-2328-4085-AAF4-CDC304C98DF6}" dt="2024-03-19T22:12:13.515" v="756" actId="313"/>
        <pc:sldMkLst>
          <pc:docMk/>
          <pc:sldMk cId="860367891" sldId="573"/>
        </pc:sldMkLst>
        <pc:spChg chg="mod">
          <ac:chgData name="McCallumB" userId="64dabe24-b956-413f-b3d3-7ac8ea0685a6" providerId="ADAL" clId="{BCCEBB0D-2328-4085-AAF4-CDC304C98DF6}" dt="2024-03-19T22:12:13.515" v="756" actId="313"/>
          <ac:spMkLst>
            <pc:docMk/>
            <pc:sldMk cId="860367891" sldId="573"/>
            <ac:spMk id="5" creationId="{1B2F59B0-2D82-42E5-A75A-E38B472CC559}"/>
          </ac:spMkLst>
        </pc:spChg>
      </pc:sldChg>
      <pc:sldChg chg="modSp add">
        <pc:chgData name="McCallumB" userId="64dabe24-b956-413f-b3d3-7ac8ea0685a6" providerId="ADAL" clId="{BCCEBB0D-2328-4085-AAF4-CDC304C98DF6}" dt="2024-03-19T22:17:16.467" v="764" actId="207"/>
        <pc:sldMkLst>
          <pc:docMk/>
          <pc:sldMk cId="3074467175" sldId="574"/>
        </pc:sldMkLst>
        <pc:spChg chg="mod">
          <ac:chgData name="McCallumB" userId="64dabe24-b956-413f-b3d3-7ac8ea0685a6" providerId="ADAL" clId="{BCCEBB0D-2328-4085-AAF4-CDC304C98DF6}" dt="2024-03-19T22:17:16.467" v="764" actId="207"/>
          <ac:spMkLst>
            <pc:docMk/>
            <pc:sldMk cId="3074467175" sldId="574"/>
            <ac:spMk id="5" creationId="{1B2F59B0-2D82-42E5-A75A-E38B472CC559}"/>
          </ac:spMkLst>
        </pc:spChg>
      </pc:sldChg>
      <pc:sldChg chg="modSp add">
        <pc:chgData name="McCallumB" userId="64dabe24-b956-413f-b3d3-7ac8ea0685a6" providerId="ADAL" clId="{BCCEBB0D-2328-4085-AAF4-CDC304C98DF6}" dt="2024-03-19T22:17:28.310" v="767" actId="207"/>
        <pc:sldMkLst>
          <pc:docMk/>
          <pc:sldMk cId="1948996186" sldId="575"/>
        </pc:sldMkLst>
        <pc:spChg chg="mod">
          <ac:chgData name="McCallumB" userId="64dabe24-b956-413f-b3d3-7ac8ea0685a6" providerId="ADAL" clId="{BCCEBB0D-2328-4085-AAF4-CDC304C98DF6}" dt="2024-03-19T22:17:28.310" v="767" actId="207"/>
          <ac:spMkLst>
            <pc:docMk/>
            <pc:sldMk cId="1948996186" sldId="575"/>
            <ac:spMk id="5" creationId="{1B2F59B0-2D82-42E5-A75A-E38B472CC559}"/>
          </ac:spMkLst>
        </pc:spChg>
      </pc:sldChg>
      <pc:sldChg chg="modSp add">
        <pc:chgData name="McCallumB" userId="64dabe24-b956-413f-b3d3-7ac8ea0685a6" providerId="ADAL" clId="{BCCEBB0D-2328-4085-AAF4-CDC304C98DF6}" dt="2024-03-19T22:17:47.802" v="771" actId="14100"/>
        <pc:sldMkLst>
          <pc:docMk/>
          <pc:sldMk cId="3678088625" sldId="576"/>
        </pc:sldMkLst>
        <pc:spChg chg="mod">
          <ac:chgData name="McCallumB" userId="64dabe24-b956-413f-b3d3-7ac8ea0685a6" providerId="ADAL" clId="{BCCEBB0D-2328-4085-AAF4-CDC304C98DF6}" dt="2024-03-19T22:17:47.802" v="771" actId="14100"/>
          <ac:spMkLst>
            <pc:docMk/>
            <pc:sldMk cId="3678088625" sldId="576"/>
            <ac:spMk id="5" creationId="{1B2F59B0-2D82-42E5-A75A-E38B472CC559}"/>
          </ac:spMkLst>
        </pc:spChg>
      </pc:sldChg>
      <pc:sldChg chg="modSp add">
        <pc:chgData name="McCallumB" userId="64dabe24-b956-413f-b3d3-7ac8ea0685a6" providerId="ADAL" clId="{BCCEBB0D-2328-4085-AAF4-CDC304C98DF6}" dt="2024-03-19T22:18:07.687" v="774" actId="207"/>
        <pc:sldMkLst>
          <pc:docMk/>
          <pc:sldMk cId="1611873569" sldId="577"/>
        </pc:sldMkLst>
        <pc:spChg chg="mod">
          <ac:chgData name="McCallumB" userId="64dabe24-b956-413f-b3d3-7ac8ea0685a6" providerId="ADAL" clId="{BCCEBB0D-2328-4085-AAF4-CDC304C98DF6}" dt="2024-03-19T22:18:07.687" v="774" actId="207"/>
          <ac:spMkLst>
            <pc:docMk/>
            <pc:sldMk cId="1611873569" sldId="577"/>
            <ac:spMk id="5" creationId="{1B2F59B0-2D82-42E5-A75A-E38B472CC559}"/>
          </ac:spMkLst>
        </pc:spChg>
      </pc:sldChg>
      <pc:sldChg chg="modSp add ord">
        <pc:chgData name="McCallumB" userId="64dabe24-b956-413f-b3d3-7ac8ea0685a6" providerId="ADAL" clId="{BCCEBB0D-2328-4085-AAF4-CDC304C98DF6}" dt="2024-03-19T22:18:30.738" v="782" actId="207"/>
        <pc:sldMkLst>
          <pc:docMk/>
          <pc:sldMk cId="1148186545" sldId="578"/>
        </pc:sldMkLst>
        <pc:spChg chg="mod">
          <ac:chgData name="McCallumB" userId="64dabe24-b956-413f-b3d3-7ac8ea0685a6" providerId="ADAL" clId="{BCCEBB0D-2328-4085-AAF4-CDC304C98DF6}" dt="2024-03-19T22:18:30.738" v="782" actId="207"/>
          <ac:spMkLst>
            <pc:docMk/>
            <pc:sldMk cId="1148186545" sldId="578"/>
            <ac:spMk id="5" creationId="{1B2F59B0-2D82-42E5-A75A-E38B472CC559}"/>
          </ac:spMkLst>
        </pc:spChg>
      </pc:sldChg>
      <pc:sldChg chg="modSp add">
        <pc:chgData name="McCallumB" userId="64dabe24-b956-413f-b3d3-7ac8ea0685a6" providerId="ADAL" clId="{BCCEBB0D-2328-4085-AAF4-CDC304C98DF6}" dt="2024-03-19T22:18:17.460" v="778" actId="207"/>
        <pc:sldMkLst>
          <pc:docMk/>
          <pc:sldMk cId="389467504" sldId="579"/>
        </pc:sldMkLst>
        <pc:spChg chg="mod">
          <ac:chgData name="McCallumB" userId="64dabe24-b956-413f-b3d3-7ac8ea0685a6" providerId="ADAL" clId="{BCCEBB0D-2328-4085-AAF4-CDC304C98DF6}" dt="2024-03-19T22:18:17.460" v="778" actId="207"/>
          <ac:spMkLst>
            <pc:docMk/>
            <pc:sldMk cId="389467504" sldId="579"/>
            <ac:spMk id="5" creationId="{1B2F59B0-2D82-42E5-A75A-E38B472CC559}"/>
          </ac:spMkLst>
        </pc:spChg>
      </pc:sldChg>
      <pc:sldChg chg="addSp delSp modSp add">
        <pc:chgData name="McCallumB" userId="64dabe24-b956-413f-b3d3-7ac8ea0685a6" providerId="ADAL" clId="{BCCEBB0D-2328-4085-AAF4-CDC304C98DF6}" dt="2024-03-19T23:28:45.782" v="1002" actId="14100"/>
        <pc:sldMkLst>
          <pc:docMk/>
          <pc:sldMk cId="3206532993" sldId="580"/>
        </pc:sldMkLst>
        <pc:spChg chg="del">
          <ac:chgData name="McCallumB" userId="64dabe24-b956-413f-b3d3-7ac8ea0685a6" providerId="ADAL" clId="{BCCEBB0D-2328-4085-AAF4-CDC304C98DF6}" dt="2024-03-19T22:37:42.026" v="793" actId="478"/>
          <ac:spMkLst>
            <pc:docMk/>
            <pc:sldMk cId="3206532993" sldId="580"/>
            <ac:spMk id="6" creationId="{A8D2BDEC-2333-4F68-9DF9-A68AD759C67D}"/>
          </ac:spMkLst>
        </pc:spChg>
        <pc:picChg chg="add mod">
          <ac:chgData name="McCallumB" userId="64dabe24-b956-413f-b3d3-7ac8ea0685a6" providerId="ADAL" clId="{BCCEBB0D-2328-4085-AAF4-CDC304C98DF6}" dt="2024-03-19T23:28:45.782" v="1002" actId="14100"/>
          <ac:picMkLst>
            <pc:docMk/>
            <pc:sldMk cId="3206532993" sldId="580"/>
            <ac:picMk id="4" creationId="{9978E605-28C7-4EA5-960A-4018841CE33D}"/>
          </ac:picMkLst>
        </pc:picChg>
        <pc:picChg chg="del">
          <ac:chgData name="McCallumB" userId="64dabe24-b956-413f-b3d3-7ac8ea0685a6" providerId="ADAL" clId="{BCCEBB0D-2328-4085-AAF4-CDC304C98DF6}" dt="2024-03-19T22:37:42.026" v="793" actId="478"/>
          <ac:picMkLst>
            <pc:docMk/>
            <pc:sldMk cId="3206532993" sldId="580"/>
            <ac:picMk id="5" creationId="{07E41A4A-8795-4B88-99E5-E866645ADAAB}"/>
          </ac:picMkLst>
        </pc:picChg>
      </pc:sldChg>
      <pc:sldChg chg="addSp delSp modSp add">
        <pc:chgData name="McCallumB" userId="64dabe24-b956-413f-b3d3-7ac8ea0685a6" providerId="ADAL" clId="{BCCEBB0D-2328-4085-AAF4-CDC304C98DF6}" dt="2024-03-19T23:29:41.505" v="1007" actId="14100"/>
        <pc:sldMkLst>
          <pc:docMk/>
          <pc:sldMk cId="653983440" sldId="581"/>
        </pc:sldMkLst>
        <pc:picChg chg="add mod">
          <ac:chgData name="McCallumB" userId="64dabe24-b956-413f-b3d3-7ac8ea0685a6" providerId="ADAL" clId="{BCCEBB0D-2328-4085-AAF4-CDC304C98DF6}" dt="2024-03-19T23:29:41.505" v="1007" actId="14100"/>
          <ac:picMkLst>
            <pc:docMk/>
            <pc:sldMk cId="653983440" sldId="581"/>
            <ac:picMk id="3" creationId="{E6446D33-3EF7-414F-A441-B3088D2FE7CB}"/>
          </ac:picMkLst>
        </pc:picChg>
        <pc:picChg chg="del">
          <ac:chgData name="McCallumB" userId="64dabe24-b956-413f-b3d3-7ac8ea0685a6" providerId="ADAL" clId="{BCCEBB0D-2328-4085-AAF4-CDC304C98DF6}" dt="2024-03-19T23:29:26.357" v="1004" actId="478"/>
          <ac:picMkLst>
            <pc:docMk/>
            <pc:sldMk cId="653983440" sldId="581"/>
            <ac:picMk id="4" creationId="{9978E605-28C7-4EA5-960A-4018841CE33D}"/>
          </ac:picMkLst>
        </pc:picChg>
      </pc:sldChg>
      <pc:sldChg chg="add">
        <pc:chgData name="McCallumB" userId="64dabe24-b956-413f-b3d3-7ac8ea0685a6" providerId="ADAL" clId="{BCCEBB0D-2328-4085-AAF4-CDC304C98DF6}" dt="2024-03-19T23:30:46.305" v="1009"/>
        <pc:sldMkLst>
          <pc:docMk/>
          <pc:sldMk cId="1236183047" sldId="582"/>
        </pc:sldMkLst>
      </pc:sldChg>
      <pc:sldChg chg="add modNotesTx">
        <pc:chgData name="McCallumB" userId="64dabe24-b956-413f-b3d3-7ac8ea0685a6" providerId="ADAL" clId="{BCCEBB0D-2328-4085-AAF4-CDC304C98DF6}" dt="2024-03-19T23:31:35.966" v="1018" actId="20577"/>
        <pc:sldMkLst>
          <pc:docMk/>
          <pc:sldMk cId="710367726" sldId="583"/>
        </pc:sldMkLst>
      </pc:sldChg>
      <pc:sldChg chg="add">
        <pc:chgData name="McCallumB" userId="64dabe24-b956-413f-b3d3-7ac8ea0685a6" providerId="ADAL" clId="{BCCEBB0D-2328-4085-AAF4-CDC304C98DF6}" dt="2024-03-19T23:39:32.600" v="1041"/>
        <pc:sldMkLst>
          <pc:docMk/>
          <pc:sldMk cId="0" sldId="584"/>
        </pc:sldMkLst>
      </pc:sldChg>
      <pc:sldChg chg="add">
        <pc:chgData name="McCallumB" userId="64dabe24-b956-413f-b3d3-7ac8ea0685a6" providerId="ADAL" clId="{BCCEBB0D-2328-4085-AAF4-CDC304C98DF6}" dt="2024-03-20T00:31:18.891" v="1066"/>
        <pc:sldMkLst>
          <pc:docMk/>
          <pc:sldMk cId="2070829558" sldId="585"/>
        </pc:sldMkLst>
      </pc:sldChg>
      <pc:sldChg chg="addSp modSp add">
        <pc:chgData name="McCallumB" userId="64dabe24-b956-413f-b3d3-7ac8ea0685a6" providerId="ADAL" clId="{BCCEBB0D-2328-4085-AAF4-CDC304C98DF6}" dt="2024-03-20T01:06:29.754" v="1318" actId="14100"/>
        <pc:sldMkLst>
          <pc:docMk/>
          <pc:sldMk cId="2889127138" sldId="586"/>
        </pc:sldMkLst>
        <pc:spChg chg="add mod">
          <ac:chgData name="McCallumB" userId="64dabe24-b956-413f-b3d3-7ac8ea0685a6" providerId="ADAL" clId="{BCCEBB0D-2328-4085-AAF4-CDC304C98DF6}" dt="2024-03-20T01:06:29.754" v="1318" actId="14100"/>
          <ac:spMkLst>
            <pc:docMk/>
            <pc:sldMk cId="2889127138" sldId="586"/>
            <ac:spMk id="3" creationId="{E16DD5E4-EFEB-489B-9F37-E8E6E30BD84D}"/>
          </ac:spMkLst>
        </pc:spChg>
      </pc:sldChg>
    </pc:docChg>
  </pc:docChgLst>
  <pc:docChgLst>
    <pc:chgData name="McCallumB" userId="64dabe24-b956-413f-b3d3-7ac8ea0685a6" providerId="ADAL" clId="{8592B7F4-A9D1-4282-98BC-97B5C652A7F3}"/>
    <pc:docChg chg="undo custSel addSld delSld modSld sldOrd">
      <pc:chgData name="McCallumB" userId="64dabe24-b956-413f-b3d3-7ac8ea0685a6" providerId="ADAL" clId="{8592B7F4-A9D1-4282-98BC-97B5C652A7F3}" dt="2024-04-19T13:52:25.068" v="3172" actId="14100"/>
      <pc:docMkLst>
        <pc:docMk/>
      </pc:docMkLst>
      <pc:sldChg chg="modSp mod">
        <pc:chgData name="McCallumB" userId="64dabe24-b956-413f-b3d3-7ac8ea0685a6" providerId="ADAL" clId="{8592B7F4-A9D1-4282-98BC-97B5C652A7F3}" dt="2024-04-18T18:40:05.135" v="826" actId="20577"/>
        <pc:sldMkLst>
          <pc:docMk/>
          <pc:sldMk cId="0" sldId="256"/>
        </pc:sldMkLst>
        <pc:spChg chg="mod">
          <ac:chgData name="McCallumB" userId="64dabe24-b956-413f-b3d3-7ac8ea0685a6" providerId="ADAL" clId="{8592B7F4-A9D1-4282-98BC-97B5C652A7F3}" dt="2024-04-18T18:40:05.135" v="826" actId="20577"/>
          <ac:spMkLst>
            <pc:docMk/>
            <pc:sldMk cId="0" sldId="256"/>
            <ac:spMk id="2" creationId="{00000000-0000-0000-0000-000000000000}"/>
          </ac:spMkLst>
        </pc:spChg>
        <pc:spChg chg="mod">
          <ac:chgData name="McCallumB" userId="64dabe24-b956-413f-b3d3-7ac8ea0685a6" providerId="ADAL" clId="{8592B7F4-A9D1-4282-98BC-97B5C652A7F3}" dt="2024-04-17T20:45:27.191" v="769" actId="20577"/>
          <ac:spMkLst>
            <pc:docMk/>
            <pc:sldMk cId="0" sldId="256"/>
            <ac:spMk id="3" creationId="{00000000-0000-0000-0000-000000000000}"/>
          </ac:spMkLst>
        </pc:spChg>
      </pc:sldChg>
      <pc:sldChg chg="ord">
        <pc:chgData name="McCallumB" userId="64dabe24-b956-413f-b3d3-7ac8ea0685a6" providerId="ADAL" clId="{8592B7F4-A9D1-4282-98BC-97B5C652A7F3}" dt="2024-04-18T18:53:53.473" v="1018"/>
        <pc:sldMkLst>
          <pc:docMk/>
          <pc:sldMk cId="0" sldId="292"/>
        </pc:sldMkLst>
      </pc:sldChg>
      <pc:sldChg chg="addSp modSp mod modAnim">
        <pc:chgData name="McCallumB" userId="64dabe24-b956-413f-b3d3-7ac8ea0685a6" providerId="ADAL" clId="{8592B7F4-A9D1-4282-98BC-97B5C652A7F3}" dt="2024-04-18T19:07:17.515" v="1619"/>
        <pc:sldMkLst>
          <pc:docMk/>
          <pc:sldMk cId="0" sldId="296"/>
        </pc:sldMkLst>
        <pc:spChg chg="add mod">
          <ac:chgData name="McCallumB" userId="64dabe24-b956-413f-b3d3-7ac8ea0685a6" providerId="ADAL" clId="{8592B7F4-A9D1-4282-98BC-97B5C652A7F3}" dt="2024-04-18T18:53:02.979" v="852" actId="1036"/>
          <ac:spMkLst>
            <pc:docMk/>
            <pc:sldMk cId="0" sldId="296"/>
            <ac:spMk id="2" creationId="{FF023F83-F7DB-C58E-1474-E215AC52E52F}"/>
          </ac:spMkLst>
        </pc:spChg>
        <pc:spChg chg="add mod">
          <ac:chgData name="McCallumB" userId="64dabe24-b956-413f-b3d3-7ac8ea0685a6" providerId="ADAL" clId="{8592B7F4-A9D1-4282-98BC-97B5C652A7F3}" dt="2024-04-18T18:53:30.665" v="1016" actId="14100"/>
          <ac:spMkLst>
            <pc:docMk/>
            <pc:sldMk cId="0" sldId="296"/>
            <ac:spMk id="3" creationId="{46A1DE40-B5E2-EB93-5853-9BA3DD7D4BBB}"/>
          </ac:spMkLst>
        </pc:spChg>
      </pc:sldChg>
      <pc:sldChg chg="modSp mod">
        <pc:chgData name="McCallumB" userId="64dabe24-b956-413f-b3d3-7ac8ea0685a6" providerId="ADAL" clId="{8592B7F4-A9D1-4282-98BC-97B5C652A7F3}" dt="2024-04-18T19:47:29.122" v="3170" actId="20577"/>
        <pc:sldMkLst>
          <pc:docMk/>
          <pc:sldMk cId="2477926443" sldId="567"/>
        </pc:sldMkLst>
        <pc:spChg chg="mod">
          <ac:chgData name="McCallumB" userId="64dabe24-b956-413f-b3d3-7ac8ea0685a6" providerId="ADAL" clId="{8592B7F4-A9D1-4282-98BC-97B5C652A7F3}" dt="2024-04-18T19:47:29.122" v="3170" actId="20577"/>
          <ac:spMkLst>
            <pc:docMk/>
            <pc:sldMk cId="2477926443" sldId="567"/>
            <ac:spMk id="5" creationId="{1B2F59B0-2D82-42E5-A75A-E38B472CC559}"/>
          </ac:spMkLst>
        </pc:spChg>
      </pc:sldChg>
      <pc:sldChg chg="modAnim">
        <pc:chgData name="McCallumB" userId="64dabe24-b956-413f-b3d3-7ac8ea0685a6" providerId="ADAL" clId="{8592B7F4-A9D1-4282-98BC-97B5C652A7F3}" dt="2024-04-18T19:07:48.248" v="1621"/>
        <pc:sldMkLst>
          <pc:docMk/>
          <pc:sldMk cId="844387863" sldId="571"/>
        </pc:sldMkLst>
      </pc:sldChg>
      <pc:sldChg chg="del">
        <pc:chgData name="McCallumB" userId="64dabe24-b956-413f-b3d3-7ac8ea0685a6" providerId="ADAL" clId="{8592B7F4-A9D1-4282-98BC-97B5C652A7F3}" dt="2024-04-17T20:42:43.441" v="725" actId="47"/>
        <pc:sldMkLst>
          <pc:docMk/>
          <pc:sldMk cId="860367891" sldId="573"/>
        </pc:sldMkLst>
      </pc:sldChg>
      <pc:sldChg chg="del">
        <pc:chgData name="McCallumB" userId="64dabe24-b956-413f-b3d3-7ac8ea0685a6" providerId="ADAL" clId="{8592B7F4-A9D1-4282-98BC-97B5C652A7F3}" dt="2024-04-17T20:44:33.706" v="750" actId="47"/>
        <pc:sldMkLst>
          <pc:docMk/>
          <pc:sldMk cId="3074467175" sldId="574"/>
        </pc:sldMkLst>
      </pc:sldChg>
      <pc:sldChg chg="del">
        <pc:chgData name="McCallumB" userId="64dabe24-b956-413f-b3d3-7ac8ea0685a6" providerId="ADAL" clId="{8592B7F4-A9D1-4282-98BC-97B5C652A7F3}" dt="2024-04-17T20:44:34.284" v="751" actId="47"/>
        <pc:sldMkLst>
          <pc:docMk/>
          <pc:sldMk cId="1948996186" sldId="575"/>
        </pc:sldMkLst>
      </pc:sldChg>
      <pc:sldChg chg="del">
        <pc:chgData name="McCallumB" userId="64dabe24-b956-413f-b3d3-7ac8ea0685a6" providerId="ADAL" clId="{8592B7F4-A9D1-4282-98BC-97B5C652A7F3}" dt="2024-04-17T20:44:34.781" v="752" actId="47"/>
        <pc:sldMkLst>
          <pc:docMk/>
          <pc:sldMk cId="3678088625" sldId="576"/>
        </pc:sldMkLst>
      </pc:sldChg>
      <pc:sldChg chg="del">
        <pc:chgData name="McCallumB" userId="64dabe24-b956-413f-b3d3-7ac8ea0685a6" providerId="ADAL" clId="{8592B7F4-A9D1-4282-98BC-97B5C652A7F3}" dt="2024-04-17T20:44:35.253" v="753" actId="47"/>
        <pc:sldMkLst>
          <pc:docMk/>
          <pc:sldMk cId="1611873569" sldId="577"/>
        </pc:sldMkLst>
      </pc:sldChg>
      <pc:sldChg chg="del">
        <pc:chgData name="McCallumB" userId="64dabe24-b956-413f-b3d3-7ac8ea0685a6" providerId="ADAL" clId="{8592B7F4-A9D1-4282-98BC-97B5C652A7F3}" dt="2024-04-17T20:44:36.241" v="755" actId="47"/>
        <pc:sldMkLst>
          <pc:docMk/>
          <pc:sldMk cId="1148186545" sldId="578"/>
        </pc:sldMkLst>
      </pc:sldChg>
      <pc:sldChg chg="del">
        <pc:chgData name="McCallumB" userId="64dabe24-b956-413f-b3d3-7ac8ea0685a6" providerId="ADAL" clId="{8592B7F4-A9D1-4282-98BC-97B5C652A7F3}" dt="2024-04-17T20:44:35.719" v="754" actId="47"/>
        <pc:sldMkLst>
          <pc:docMk/>
          <pc:sldMk cId="389467504" sldId="579"/>
        </pc:sldMkLst>
      </pc:sldChg>
      <pc:sldChg chg="ord">
        <pc:chgData name="McCallumB" userId="64dabe24-b956-413f-b3d3-7ac8ea0685a6" providerId="ADAL" clId="{8592B7F4-A9D1-4282-98BC-97B5C652A7F3}" dt="2024-04-18T18:53:53.473" v="1018"/>
        <pc:sldMkLst>
          <pc:docMk/>
          <pc:sldMk cId="1236183047" sldId="582"/>
        </pc:sldMkLst>
      </pc:sldChg>
      <pc:sldChg chg="ord">
        <pc:chgData name="McCallumB" userId="64dabe24-b956-413f-b3d3-7ac8ea0685a6" providerId="ADAL" clId="{8592B7F4-A9D1-4282-98BC-97B5C652A7F3}" dt="2024-04-18T18:53:53.473" v="1018"/>
        <pc:sldMkLst>
          <pc:docMk/>
          <pc:sldMk cId="710367726" sldId="583"/>
        </pc:sldMkLst>
      </pc:sldChg>
      <pc:sldChg chg="modSp mod modAnim">
        <pc:chgData name="McCallumB" userId="64dabe24-b956-413f-b3d3-7ac8ea0685a6" providerId="ADAL" clId="{8592B7F4-A9D1-4282-98BC-97B5C652A7F3}" dt="2024-04-18T19:40:34.061" v="3169" actId="14100"/>
        <pc:sldMkLst>
          <pc:docMk/>
          <pc:sldMk cId="2889127138" sldId="586"/>
        </pc:sldMkLst>
        <pc:spChg chg="mod">
          <ac:chgData name="McCallumB" userId="64dabe24-b956-413f-b3d3-7ac8ea0685a6" providerId="ADAL" clId="{8592B7F4-A9D1-4282-98BC-97B5C652A7F3}" dt="2024-04-18T19:40:34.061" v="3169" actId="14100"/>
          <ac:spMkLst>
            <pc:docMk/>
            <pc:sldMk cId="2889127138" sldId="586"/>
            <ac:spMk id="3" creationId="{E16DD5E4-EFEB-489B-9F37-E8E6E30BD84D}"/>
          </ac:spMkLst>
        </pc:spChg>
      </pc:sldChg>
      <pc:sldChg chg="modSp add mod">
        <pc:chgData name="McCallumB" userId="64dabe24-b956-413f-b3d3-7ac8ea0685a6" providerId="ADAL" clId="{8592B7F4-A9D1-4282-98BC-97B5C652A7F3}" dt="2024-04-17T20:42:31.163" v="724" actId="313"/>
        <pc:sldMkLst>
          <pc:docMk/>
          <pc:sldMk cId="836902918" sldId="587"/>
        </pc:sldMkLst>
        <pc:spChg chg="mod">
          <ac:chgData name="McCallumB" userId="64dabe24-b956-413f-b3d3-7ac8ea0685a6" providerId="ADAL" clId="{8592B7F4-A9D1-4282-98BC-97B5C652A7F3}" dt="2024-04-17T20:42:31.163" v="724" actId="313"/>
          <ac:spMkLst>
            <pc:docMk/>
            <pc:sldMk cId="836902918" sldId="587"/>
            <ac:spMk id="5" creationId="{1B2F59B0-2D82-42E5-A75A-E38B472CC559}"/>
          </ac:spMkLst>
        </pc:spChg>
      </pc:sldChg>
      <pc:sldChg chg="modSp add mod modNotesTx">
        <pc:chgData name="McCallumB" userId="64dabe24-b956-413f-b3d3-7ac8ea0685a6" providerId="ADAL" clId="{8592B7F4-A9D1-4282-98BC-97B5C652A7F3}" dt="2024-04-18T19:28:04.223" v="2302" actId="20577"/>
        <pc:sldMkLst>
          <pc:docMk/>
          <pc:sldMk cId="251865638" sldId="588"/>
        </pc:sldMkLst>
        <pc:spChg chg="mod">
          <ac:chgData name="McCallumB" userId="64dabe24-b956-413f-b3d3-7ac8ea0685a6" providerId="ADAL" clId="{8592B7F4-A9D1-4282-98BC-97B5C652A7F3}" dt="2024-04-17T20:43:27.134" v="734" actId="115"/>
          <ac:spMkLst>
            <pc:docMk/>
            <pc:sldMk cId="251865638" sldId="588"/>
            <ac:spMk id="5" creationId="{1B2F59B0-2D82-42E5-A75A-E38B472CC559}"/>
          </ac:spMkLst>
        </pc:spChg>
      </pc:sldChg>
      <pc:sldChg chg="modSp add mod">
        <pc:chgData name="McCallumB" userId="64dabe24-b956-413f-b3d3-7ac8ea0685a6" providerId="ADAL" clId="{8592B7F4-A9D1-4282-98BC-97B5C652A7F3}" dt="2024-04-17T20:43:41.335" v="737" actId="113"/>
        <pc:sldMkLst>
          <pc:docMk/>
          <pc:sldMk cId="4009012126" sldId="589"/>
        </pc:sldMkLst>
        <pc:spChg chg="mod">
          <ac:chgData name="McCallumB" userId="64dabe24-b956-413f-b3d3-7ac8ea0685a6" providerId="ADAL" clId="{8592B7F4-A9D1-4282-98BC-97B5C652A7F3}" dt="2024-04-17T20:43:41.335" v="737" actId="113"/>
          <ac:spMkLst>
            <pc:docMk/>
            <pc:sldMk cId="4009012126" sldId="589"/>
            <ac:spMk id="5" creationId="{1B2F59B0-2D82-42E5-A75A-E38B472CC559}"/>
          </ac:spMkLst>
        </pc:spChg>
      </pc:sldChg>
      <pc:sldChg chg="modSp add mod modNotesTx">
        <pc:chgData name="McCallumB" userId="64dabe24-b956-413f-b3d3-7ac8ea0685a6" providerId="ADAL" clId="{8592B7F4-A9D1-4282-98BC-97B5C652A7F3}" dt="2024-04-18T19:30:06.354" v="2346" actId="20577"/>
        <pc:sldMkLst>
          <pc:docMk/>
          <pc:sldMk cId="191903209" sldId="590"/>
        </pc:sldMkLst>
        <pc:spChg chg="mod">
          <ac:chgData name="McCallumB" userId="64dabe24-b956-413f-b3d3-7ac8ea0685a6" providerId="ADAL" clId="{8592B7F4-A9D1-4282-98BC-97B5C652A7F3}" dt="2024-04-17T20:43:50.161" v="740" actId="207"/>
          <ac:spMkLst>
            <pc:docMk/>
            <pc:sldMk cId="191903209" sldId="590"/>
            <ac:spMk id="5" creationId="{1B2F59B0-2D82-42E5-A75A-E38B472CC559}"/>
          </ac:spMkLst>
        </pc:spChg>
      </pc:sldChg>
      <pc:sldChg chg="addSp modSp add mod modAnim">
        <pc:chgData name="McCallumB" userId="64dabe24-b956-413f-b3d3-7ac8ea0685a6" providerId="ADAL" clId="{8592B7F4-A9D1-4282-98BC-97B5C652A7F3}" dt="2024-04-19T13:52:25.068" v="3172" actId="14100"/>
        <pc:sldMkLst>
          <pc:docMk/>
          <pc:sldMk cId="3667918908" sldId="591"/>
        </pc:sldMkLst>
        <pc:spChg chg="mod">
          <ac:chgData name="McCallumB" userId="64dabe24-b956-413f-b3d3-7ac8ea0685a6" providerId="ADAL" clId="{8592B7F4-A9D1-4282-98BC-97B5C652A7F3}" dt="2024-04-17T20:44:07.649" v="743" actId="207"/>
          <ac:spMkLst>
            <pc:docMk/>
            <pc:sldMk cId="3667918908" sldId="591"/>
            <ac:spMk id="5" creationId="{1B2F59B0-2D82-42E5-A75A-E38B472CC559}"/>
          </ac:spMkLst>
        </pc:spChg>
        <pc:spChg chg="add mod">
          <ac:chgData name="McCallumB" userId="64dabe24-b956-413f-b3d3-7ac8ea0685a6" providerId="ADAL" clId="{8592B7F4-A9D1-4282-98BC-97B5C652A7F3}" dt="2024-04-19T13:52:16.305" v="3171" actId="14100"/>
          <ac:spMkLst>
            <pc:docMk/>
            <pc:sldMk cId="3667918908" sldId="591"/>
            <ac:spMk id="6" creationId="{CB8A50DC-3484-08D3-0497-8D7D3C0CAEBF}"/>
          </ac:spMkLst>
        </pc:spChg>
        <pc:cxnChg chg="add mod">
          <ac:chgData name="McCallumB" userId="64dabe24-b956-413f-b3d3-7ac8ea0685a6" providerId="ADAL" clId="{8592B7F4-A9D1-4282-98BC-97B5C652A7F3}" dt="2024-04-19T13:52:25.068" v="3172" actId="14100"/>
          <ac:cxnSpMkLst>
            <pc:docMk/>
            <pc:sldMk cId="3667918908" sldId="591"/>
            <ac:cxnSpMk id="3" creationId="{7DCB6069-2016-C22F-0399-8349EF6C9A7E}"/>
          </ac:cxnSpMkLst>
        </pc:cxnChg>
      </pc:sldChg>
      <pc:sldChg chg="modSp add mod modNotesTx">
        <pc:chgData name="McCallumB" userId="64dabe24-b956-413f-b3d3-7ac8ea0685a6" providerId="ADAL" clId="{8592B7F4-A9D1-4282-98BC-97B5C652A7F3}" dt="2024-04-18T19:35:04.710" v="2733" actId="20577"/>
        <pc:sldMkLst>
          <pc:docMk/>
          <pc:sldMk cId="3398945301" sldId="592"/>
        </pc:sldMkLst>
        <pc:spChg chg="mod">
          <ac:chgData name="McCallumB" userId="64dabe24-b956-413f-b3d3-7ac8ea0685a6" providerId="ADAL" clId="{8592B7F4-A9D1-4282-98BC-97B5C652A7F3}" dt="2024-04-17T20:44:15.830" v="746" actId="207"/>
          <ac:spMkLst>
            <pc:docMk/>
            <pc:sldMk cId="3398945301" sldId="592"/>
            <ac:spMk id="5" creationId="{1B2F59B0-2D82-42E5-A75A-E38B472CC559}"/>
          </ac:spMkLst>
        </pc:spChg>
      </pc:sldChg>
      <pc:sldChg chg="modSp add mod modNotesTx">
        <pc:chgData name="McCallumB" userId="64dabe24-b956-413f-b3d3-7ac8ea0685a6" providerId="ADAL" clId="{8592B7F4-A9D1-4282-98BC-97B5C652A7F3}" dt="2024-04-18T19:37:02.298" v="3046" actId="20577"/>
        <pc:sldMkLst>
          <pc:docMk/>
          <pc:sldMk cId="193742948" sldId="593"/>
        </pc:sldMkLst>
        <pc:spChg chg="mod">
          <ac:chgData name="McCallumB" userId="64dabe24-b956-413f-b3d3-7ac8ea0685a6" providerId="ADAL" clId="{8592B7F4-A9D1-4282-98BC-97B5C652A7F3}" dt="2024-04-18T18:59:59.444" v="1023" actId="1036"/>
          <ac:spMkLst>
            <pc:docMk/>
            <pc:sldMk cId="193742948" sldId="593"/>
            <ac:spMk id="5" creationId="{1B2F59B0-2D82-42E5-A75A-E38B472CC559}"/>
          </ac:spMkLst>
        </pc:spChg>
      </pc:sldChg>
      <pc:sldChg chg="addSp delSp modSp add mod modNotesTx">
        <pc:chgData name="McCallumB" userId="64dabe24-b956-413f-b3d3-7ac8ea0685a6" providerId="ADAL" clId="{8592B7F4-A9D1-4282-98BC-97B5C652A7F3}" dt="2024-04-18T19:36:03.086" v="2904" actId="20577"/>
        <pc:sldMkLst>
          <pc:docMk/>
          <pc:sldMk cId="1604625877" sldId="594"/>
        </pc:sldMkLst>
        <pc:picChg chg="add del mod">
          <ac:chgData name="McCallumB" userId="64dabe24-b956-413f-b3d3-7ac8ea0685a6" providerId="ADAL" clId="{8592B7F4-A9D1-4282-98BC-97B5C652A7F3}" dt="2024-04-18T15:36:22.333" v="776" actId="478"/>
          <ac:picMkLst>
            <pc:docMk/>
            <pc:sldMk cId="1604625877" sldId="594"/>
            <ac:picMk id="3" creationId="{5102F2F6-D9B7-4EFA-F5B5-AECA386B3DB6}"/>
          </ac:picMkLst>
        </pc:picChg>
        <pc:picChg chg="add mod">
          <ac:chgData name="McCallumB" userId="64dabe24-b956-413f-b3d3-7ac8ea0685a6" providerId="ADAL" clId="{8592B7F4-A9D1-4282-98BC-97B5C652A7F3}" dt="2024-04-18T15:36:47.488" v="825" actId="962"/>
          <ac:picMkLst>
            <pc:docMk/>
            <pc:sldMk cId="1604625877" sldId="594"/>
            <ac:picMk id="7" creationId="{97EE317D-9DD1-97A9-1E47-8DD1CB432D8D}"/>
          </ac:picMkLst>
        </pc:picChg>
      </pc:sldChg>
      <pc:sldChg chg="addSp delSp modSp add mod modNotesTx">
        <pc:chgData name="McCallumB" userId="64dabe24-b956-413f-b3d3-7ac8ea0685a6" providerId="ADAL" clId="{8592B7F4-A9D1-4282-98BC-97B5C652A7F3}" dt="2024-04-18T19:38:55.390" v="3144" actId="20577"/>
        <pc:sldMkLst>
          <pc:docMk/>
          <pc:sldMk cId="3400497187" sldId="595"/>
        </pc:sldMkLst>
        <pc:spChg chg="mod ord">
          <ac:chgData name="McCallumB" userId="64dabe24-b956-413f-b3d3-7ac8ea0685a6" providerId="ADAL" clId="{8592B7F4-A9D1-4282-98BC-97B5C652A7F3}" dt="2024-04-18T18:52:03.926" v="844" actId="166"/>
          <ac:spMkLst>
            <pc:docMk/>
            <pc:sldMk cId="3400497187" sldId="595"/>
            <ac:spMk id="6" creationId="{A8D2BDEC-2333-4F68-9DF9-A68AD759C67D}"/>
          </ac:spMkLst>
        </pc:spChg>
        <pc:picChg chg="add mod">
          <ac:chgData name="McCallumB" userId="64dabe24-b956-413f-b3d3-7ac8ea0685a6" providerId="ADAL" clId="{8592B7F4-A9D1-4282-98BC-97B5C652A7F3}" dt="2024-04-18T18:52:01.105" v="843" actId="14100"/>
          <ac:picMkLst>
            <pc:docMk/>
            <pc:sldMk cId="3400497187" sldId="595"/>
            <ac:picMk id="3" creationId="{F4149646-7420-8E6D-21AC-C45504F249CD}"/>
          </ac:picMkLst>
        </pc:picChg>
        <pc:picChg chg="del">
          <ac:chgData name="McCallumB" userId="64dabe24-b956-413f-b3d3-7ac8ea0685a6" providerId="ADAL" clId="{8592B7F4-A9D1-4282-98BC-97B5C652A7F3}" dt="2024-04-18T18:51:35.714" v="828" actId="478"/>
          <ac:picMkLst>
            <pc:docMk/>
            <pc:sldMk cId="3400497187" sldId="595"/>
            <ac:picMk id="5" creationId="{07E41A4A-8795-4B88-99E5-E866645ADAAB}"/>
          </ac:picMkLst>
        </pc:picChg>
      </pc:sldChg>
      <pc:sldChg chg="addSp delSp modSp add mod modAnim">
        <pc:chgData name="McCallumB" userId="64dabe24-b956-413f-b3d3-7ac8ea0685a6" providerId="ADAL" clId="{8592B7F4-A9D1-4282-98BC-97B5C652A7F3}" dt="2024-04-18T19:08:11.811" v="1624"/>
        <pc:sldMkLst>
          <pc:docMk/>
          <pc:sldMk cId="4042577916" sldId="596"/>
        </pc:sldMkLst>
        <pc:spChg chg="add mod">
          <ac:chgData name="McCallumB" userId="64dabe24-b956-413f-b3d3-7ac8ea0685a6" providerId="ADAL" clId="{8592B7F4-A9D1-4282-98BC-97B5C652A7F3}" dt="2024-04-18T19:01:09.980" v="1143" actId="20577"/>
          <ac:spMkLst>
            <pc:docMk/>
            <pc:sldMk cId="4042577916" sldId="596"/>
            <ac:spMk id="2" creationId="{136688BA-B7CC-5E13-88A5-633EBB7CCF07}"/>
          </ac:spMkLst>
        </pc:spChg>
        <pc:spChg chg="del">
          <ac:chgData name="McCallumB" userId="64dabe24-b956-413f-b3d3-7ac8ea0685a6" providerId="ADAL" clId="{8592B7F4-A9D1-4282-98BC-97B5C652A7F3}" dt="2024-04-18T18:59:42.629" v="1020" actId="478"/>
          <ac:spMkLst>
            <pc:docMk/>
            <pc:sldMk cId="4042577916" sldId="596"/>
            <ac:spMk id="3" creationId="{E16DD5E4-EFEB-489B-9F37-E8E6E30BD84D}"/>
          </ac:spMkLst>
        </pc:spChg>
        <pc:spChg chg="add mod">
          <ac:chgData name="McCallumB" userId="64dabe24-b956-413f-b3d3-7ac8ea0685a6" providerId="ADAL" clId="{8592B7F4-A9D1-4282-98BC-97B5C652A7F3}" dt="2024-04-18T19:00:37.055" v="1045" actId="20577"/>
          <ac:spMkLst>
            <pc:docMk/>
            <pc:sldMk cId="4042577916" sldId="596"/>
            <ac:spMk id="4" creationId="{38ED85B6-9933-6D26-1770-303CCA5B76BD}"/>
          </ac:spMkLst>
        </pc:spChg>
        <pc:spChg chg="add mod">
          <ac:chgData name="McCallumB" userId="64dabe24-b956-413f-b3d3-7ac8ea0685a6" providerId="ADAL" clId="{8592B7F4-A9D1-4282-98BC-97B5C652A7F3}" dt="2024-04-18T19:03:02.446" v="1220" actId="14100"/>
          <ac:spMkLst>
            <pc:docMk/>
            <pc:sldMk cId="4042577916" sldId="596"/>
            <ac:spMk id="5" creationId="{9BCB2C3B-2AED-8293-0DF6-02BA69E5B856}"/>
          </ac:spMkLst>
        </pc:spChg>
        <pc:graphicFrameChg chg="del">
          <ac:chgData name="McCallumB" userId="64dabe24-b956-413f-b3d3-7ac8ea0685a6" providerId="ADAL" clId="{8592B7F4-A9D1-4282-98BC-97B5C652A7F3}" dt="2024-04-18T18:59:46.267" v="1021" actId="478"/>
          <ac:graphicFrameMkLst>
            <pc:docMk/>
            <pc:sldMk cId="4042577916" sldId="596"/>
            <ac:graphicFrameMk id="6" creationId="{BEF16676-704A-4427-ABB7-2C6213512F49}"/>
          </ac:graphicFrameMkLst>
        </pc:graphicFrameChg>
      </pc:sldChg>
      <pc:sldChg chg="delSp modSp add mod modAnim">
        <pc:chgData name="McCallumB" userId="64dabe24-b956-413f-b3d3-7ac8ea0685a6" providerId="ADAL" clId="{8592B7F4-A9D1-4282-98BC-97B5C652A7F3}" dt="2024-04-18T19:08:19.758" v="1625"/>
        <pc:sldMkLst>
          <pc:docMk/>
          <pc:sldMk cId="476540563" sldId="597"/>
        </pc:sldMkLst>
        <pc:spChg chg="mod">
          <ac:chgData name="McCallumB" userId="64dabe24-b956-413f-b3d3-7ac8ea0685a6" providerId="ADAL" clId="{8592B7F4-A9D1-4282-98BC-97B5C652A7F3}" dt="2024-04-18T19:06:07.011" v="1617" actId="20577"/>
          <ac:spMkLst>
            <pc:docMk/>
            <pc:sldMk cId="476540563" sldId="597"/>
            <ac:spMk id="2" creationId="{136688BA-B7CC-5E13-88A5-633EBB7CCF07}"/>
          </ac:spMkLst>
        </pc:spChg>
        <pc:spChg chg="del">
          <ac:chgData name="McCallumB" userId="64dabe24-b956-413f-b3d3-7ac8ea0685a6" providerId="ADAL" clId="{8592B7F4-A9D1-4282-98BC-97B5C652A7F3}" dt="2024-04-18T19:03:08.521" v="1222" actId="478"/>
          <ac:spMkLst>
            <pc:docMk/>
            <pc:sldMk cId="476540563" sldId="597"/>
            <ac:spMk id="5" creationId="{9BCB2C3B-2AED-8293-0DF6-02BA69E5B856}"/>
          </ac:spMkLst>
        </pc:spChg>
      </pc:sldChg>
      <pc:sldChg chg="modSp add mod modAnim">
        <pc:chgData name="McCallumB" userId="64dabe24-b956-413f-b3d3-7ac8ea0685a6" providerId="ADAL" clId="{8592B7F4-A9D1-4282-98BC-97B5C652A7F3}" dt="2024-04-18T19:14:37.240" v="2179"/>
        <pc:sldMkLst>
          <pc:docMk/>
          <pc:sldMk cId="1662320119" sldId="598"/>
        </pc:sldMkLst>
        <pc:spChg chg="mod">
          <ac:chgData name="McCallumB" userId="64dabe24-b956-413f-b3d3-7ac8ea0685a6" providerId="ADAL" clId="{8592B7F4-A9D1-4282-98BC-97B5C652A7F3}" dt="2024-04-18T19:13:14.841" v="2007" actId="20577"/>
          <ac:spMkLst>
            <pc:docMk/>
            <pc:sldMk cId="1662320119" sldId="598"/>
            <ac:spMk id="2" creationId="{136688BA-B7CC-5E13-88A5-633EBB7CCF07}"/>
          </ac:spMkLst>
        </pc:spChg>
        <pc:spChg chg="mod">
          <ac:chgData name="McCallumB" userId="64dabe24-b956-413f-b3d3-7ac8ea0685a6" providerId="ADAL" clId="{8592B7F4-A9D1-4282-98BC-97B5C652A7F3}" dt="2024-04-18T19:11:27.331" v="1673" actId="20577"/>
          <ac:spMkLst>
            <pc:docMk/>
            <pc:sldMk cId="1662320119" sldId="598"/>
            <ac:spMk id="4" creationId="{38ED85B6-9933-6D26-1770-303CCA5B76BD}"/>
          </ac:spMkLst>
        </pc:spChg>
      </pc:sldChg>
      <pc:sldChg chg="modSp add mod modAnim">
        <pc:chgData name="McCallumB" userId="64dabe24-b956-413f-b3d3-7ac8ea0685a6" providerId="ADAL" clId="{8592B7F4-A9D1-4282-98BC-97B5C652A7F3}" dt="2024-04-18T19:14:51.329" v="2182"/>
        <pc:sldMkLst>
          <pc:docMk/>
          <pc:sldMk cId="4213905224" sldId="599"/>
        </pc:sldMkLst>
        <pc:spChg chg="mod">
          <ac:chgData name="McCallumB" userId="64dabe24-b956-413f-b3d3-7ac8ea0685a6" providerId="ADAL" clId="{8592B7F4-A9D1-4282-98BC-97B5C652A7F3}" dt="2024-04-18T19:14:15.966" v="2177" actId="20577"/>
          <ac:spMkLst>
            <pc:docMk/>
            <pc:sldMk cId="4213905224" sldId="599"/>
            <ac:spMk id="2" creationId="{136688BA-B7CC-5E13-88A5-633EBB7CCF07}"/>
          </ac:spMkLst>
        </pc:spChg>
      </pc:sldChg>
      <pc:sldChg chg="addSp modSp add mod modAnim">
        <pc:chgData name="McCallumB" userId="64dabe24-b956-413f-b3d3-7ac8ea0685a6" providerId="ADAL" clId="{8592B7F4-A9D1-4282-98BC-97B5C652A7F3}" dt="2024-04-18T19:34:09.195" v="2695"/>
        <pc:sldMkLst>
          <pc:docMk/>
          <pc:sldMk cId="1113478882" sldId="600"/>
        </pc:sldMkLst>
        <pc:spChg chg="add mod">
          <ac:chgData name="McCallumB" userId="64dabe24-b956-413f-b3d3-7ac8ea0685a6" providerId="ADAL" clId="{8592B7F4-A9D1-4282-98BC-97B5C652A7F3}" dt="2024-04-18T19:32:27.730" v="2630" actId="207"/>
          <ac:spMkLst>
            <pc:docMk/>
            <pc:sldMk cId="1113478882" sldId="600"/>
            <ac:spMk id="2" creationId="{F7329622-F5D5-01C7-EB92-413282CC8B3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College/HS</a:t>
            </a:r>
          </a:p>
        </c:rich>
      </c:tx>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cat>
            <c:strRef>
              <c:f>'HC Growth'!$A$49:$A$59</c:f>
              <c:strCache>
                <c:ptCount val="11"/>
                <c:pt idx="0">
                  <c:v>07-08</c:v>
                </c:pt>
                <c:pt idx="1">
                  <c:v>08-09</c:v>
                </c:pt>
                <c:pt idx="2">
                  <c:v>09-10</c:v>
                </c:pt>
                <c:pt idx="3">
                  <c:v>10-11</c:v>
                </c:pt>
                <c:pt idx="4">
                  <c:v>11-12</c:v>
                </c:pt>
                <c:pt idx="5">
                  <c:v>12-13</c:v>
                </c:pt>
                <c:pt idx="6">
                  <c:v>13-14</c:v>
                </c:pt>
                <c:pt idx="7">
                  <c:v>14-15</c:v>
                </c:pt>
                <c:pt idx="8">
                  <c:v>15-16</c:v>
                </c:pt>
                <c:pt idx="9">
                  <c:v>16-17</c:v>
                </c:pt>
                <c:pt idx="10">
                  <c:v>17-18</c:v>
                </c:pt>
              </c:strCache>
            </c:strRef>
          </c:cat>
          <c:val>
            <c:numRef>
              <c:f>'HC Growth'!$B$49:$B$59</c:f>
              <c:numCache>
                <c:formatCode>General</c:formatCode>
                <c:ptCount val="11"/>
                <c:pt idx="0">
                  <c:v>1184</c:v>
                </c:pt>
                <c:pt idx="1">
                  <c:v>1257</c:v>
                </c:pt>
                <c:pt idx="2">
                  <c:v>1429</c:v>
                </c:pt>
                <c:pt idx="3">
                  <c:v>1678</c:v>
                </c:pt>
                <c:pt idx="4">
                  <c:v>1850</c:v>
                </c:pt>
                <c:pt idx="5">
                  <c:v>2095</c:v>
                </c:pt>
                <c:pt idx="6">
                  <c:v>2248</c:v>
                </c:pt>
                <c:pt idx="7">
                  <c:v>2386</c:v>
                </c:pt>
                <c:pt idx="8">
                  <c:v>2509</c:v>
                </c:pt>
                <c:pt idx="9">
                  <c:v>2543</c:v>
                </c:pt>
                <c:pt idx="10">
                  <c:v>2611</c:v>
                </c:pt>
              </c:numCache>
            </c:numRef>
          </c:val>
          <c:extLst xmlns:c16r2="http://schemas.microsoft.com/office/drawing/2015/06/chart">
            <c:ext xmlns:c16="http://schemas.microsoft.com/office/drawing/2014/chart" uri="{C3380CC4-5D6E-409C-BE32-E72D297353CC}">
              <c16:uniqueId val="{00000000-FDD5-47F6-B051-7CC21AB4C0B8}"/>
            </c:ext>
          </c:extLst>
        </c:ser>
        <c:dLbls>
          <c:showLegendKey val="0"/>
          <c:showVal val="0"/>
          <c:showCatName val="0"/>
          <c:showSerName val="0"/>
          <c:showPercent val="0"/>
          <c:showBubbleSize val="0"/>
        </c:dLbls>
        <c:gapWidth val="219"/>
        <c:overlap val="-27"/>
        <c:axId val="314389368"/>
        <c:axId val="314385840"/>
      </c:barChart>
      <c:catAx>
        <c:axId val="314389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4385840"/>
        <c:crosses val="autoZero"/>
        <c:auto val="1"/>
        <c:lblAlgn val="ctr"/>
        <c:lblOffset val="100"/>
        <c:noMultiLvlLbl val="0"/>
      </c:catAx>
      <c:valAx>
        <c:axId val="31438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143893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College/HS</a:t>
            </a:r>
          </a:p>
        </c:rich>
      </c:tx>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cat>
            <c:strRef>
              <c:f>'HC Growth'!$A$49:$A$59</c:f>
              <c:strCache>
                <c:ptCount val="11"/>
                <c:pt idx="0">
                  <c:v>07-08</c:v>
                </c:pt>
                <c:pt idx="1">
                  <c:v>08-09</c:v>
                </c:pt>
                <c:pt idx="2">
                  <c:v>09-10</c:v>
                </c:pt>
                <c:pt idx="3">
                  <c:v>10-11</c:v>
                </c:pt>
                <c:pt idx="4">
                  <c:v>11-12</c:v>
                </c:pt>
                <c:pt idx="5">
                  <c:v>12-13</c:v>
                </c:pt>
                <c:pt idx="6">
                  <c:v>13-14</c:v>
                </c:pt>
                <c:pt idx="7">
                  <c:v>14-15</c:v>
                </c:pt>
                <c:pt idx="8">
                  <c:v>15-16</c:v>
                </c:pt>
                <c:pt idx="9">
                  <c:v>16-17</c:v>
                </c:pt>
                <c:pt idx="10">
                  <c:v>17-18</c:v>
                </c:pt>
              </c:strCache>
            </c:strRef>
          </c:cat>
          <c:val>
            <c:numRef>
              <c:f>'HC Growth'!$B$49:$B$59</c:f>
              <c:numCache>
                <c:formatCode>General</c:formatCode>
                <c:ptCount val="11"/>
                <c:pt idx="0">
                  <c:v>1184</c:v>
                </c:pt>
                <c:pt idx="1">
                  <c:v>1257</c:v>
                </c:pt>
                <c:pt idx="2">
                  <c:v>1429</c:v>
                </c:pt>
                <c:pt idx="3">
                  <c:v>1678</c:v>
                </c:pt>
                <c:pt idx="4">
                  <c:v>1850</c:v>
                </c:pt>
                <c:pt idx="5">
                  <c:v>2095</c:v>
                </c:pt>
                <c:pt idx="6">
                  <c:v>2248</c:v>
                </c:pt>
                <c:pt idx="7">
                  <c:v>2386</c:v>
                </c:pt>
                <c:pt idx="8">
                  <c:v>2509</c:v>
                </c:pt>
                <c:pt idx="9">
                  <c:v>2543</c:v>
                </c:pt>
                <c:pt idx="10">
                  <c:v>2611</c:v>
                </c:pt>
              </c:numCache>
            </c:numRef>
          </c:val>
          <c:extLst xmlns:c16r2="http://schemas.microsoft.com/office/drawing/2015/06/chart">
            <c:ext xmlns:c16="http://schemas.microsoft.com/office/drawing/2014/chart" uri="{C3380CC4-5D6E-409C-BE32-E72D297353CC}">
              <c16:uniqueId val="{00000000-FDD5-47F6-B051-7CC21AB4C0B8}"/>
            </c:ext>
          </c:extLst>
        </c:ser>
        <c:dLbls>
          <c:showLegendKey val="0"/>
          <c:showVal val="0"/>
          <c:showCatName val="0"/>
          <c:showSerName val="0"/>
          <c:showPercent val="0"/>
          <c:showBubbleSize val="0"/>
        </c:dLbls>
        <c:gapWidth val="219"/>
        <c:overlap val="-27"/>
        <c:axId val="314382312"/>
        <c:axId val="314387800"/>
      </c:barChart>
      <c:catAx>
        <c:axId val="31438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4387800"/>
        <c:crosses val="autoZero"/>
        <c:auto val="1"/>
        <c:lblAlgn val="ctr"/>
        <c:lblOffset val="100"/>
        <c:noMultiLvlLbl val="0"/>
      </c:catAx>
      <c:valAx>
        <c:axId val="314387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3143823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college/HS</a:t>
            </a:r>
          </a:p>
        </c:rich>
      </c:tx>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cat>
            <c:strRef>
              <c:f>'HC Growth'!$E$81:$E$85</c:f>
              <c:strCache>
                <c:ptCount val="5"/>
                <c:pt idx="0">
                  <c:v>18-19</c:v>
                </c:pt>
                <c:pt idx="1">
                  <c:v>19-20</c:v>
                </c:pt>
                <c:pt idx="2">
                  <c:v>20-21</c:v>
                </c:pt>
                <c:pt idx="3">
                  <c:v>21-22</c:v>
                </c:pt>
                <c:pt idx="4">
                  <c:v>22-23</c:v>
                </c:pt>
              </c:strCache>
            </c:strRef>
          </c:cat>
          <c:val>
            <c:numRef>
              <c:f>'HC Growth'!$F$81:$F$85</c:f>
              <c:numCache>
                <c:formatCode>General</c:formatCode>
                <c:ptCount val="5"/>
                <c:pt idx="0">
                  <c:v>2443</c:v>
                </c:pt>
                <c:pt idx="1">
                  <c:v>2173</c:v>
                </c:pt>
                <c:pt idx="2">
                  <c:v>1993</c:v>
                </c:pt>
                <c:pt idx="3">
                  <c:v>1898</c:v>
                </c:pt>
                <c:pt idx="4">
                  <c:v>1398</c:v>
                </c:pt>
              </c:numCache>
            </c:numRef>
          </c:val>
          <c:extLst xmlns:c16r2="http://schemas.microsoft.com/office/drawing/2015/06/chart">
            <c:ext xmlns:c16="http://schemas.microsoft.com/office/drawing/2014/chart" uri="{C3380CC4-5D6E-409C-BE32-E72D297353CC}">
              <c16:uniqueId val="{00000000-AC0C-43D4-82EC-08BC5CCC1F14}"/>
            </c:ext>
          </c:extLst>
        </c:ser>
        <c:dLbls>
          <c:showLegendKey val="0"/>
          <c:showVal val="0"/>
          <c:showCatName val="0"/>
          <c:showSerName val="0"/>
          <c:showPercent val="0"/>
          <c:showBubbleSize val="0"/>
        </c:dLbls>
        <c:gapWidth val="219"/>
        <c:overlap val="-27"/>
        <c:axId val="314384272"/>
        <c:axId val="314387408"/>
      </c:barChart>
      <c:catAx>
        <c:axId val="31438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314387408"/>
        <c:crosses val="autoZero"/>
        <c:auto val="1"/>
        <c:lblAlgn val="ctr"/>
        <c:lblOffset val="100"/>
        <c:noMultiLvlLbl val="0"/>
      </c:catAx>
      <c:valAx>
        <c:axId val="31438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43842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r>
              <a:rPr lang="en-US" sz="3600"/>
              <a:t>college/HS</a:t>
            </a:r>
          </a:p>
        </c:rich>
      </c:tx>
      <c:layout/>
      <c:overlay val="0"/>
      <c:spPr>
        <a:noFill/>
        <a:ln>
          <a:noFill/>
        </a:ln>
        <a:effectLst/>
      </c:spPr>
      <c:txPr>
        <a:bodyPr rot="0" spcFirstLastPara="1" vertOverflow="ellipsis" vert="horz" wrap="square" anchor="ctr" anchorCtr="1"/>
        <a:lstStyle/>
        <a:p>
          <a:pPr>
            <a:defRPr sz="3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B0F0"/>
            </a:solidFill>
            <a:ln>
              <a:noFill/>
            </a:ln>
            <a:effectLst/>
          </c:spPr>
          <c:invertIfNegative val="0"/>
          <c:cat>
            <c:strRef>
              <c:f>'HC Growth'!$E$81:$E$85</c:f>
              <c:strCache>
                <c:ptCount val="5"/>
                <c:pt idx="0">
                  <c:v>18-19</c:v>
                </c:pt>
                <c:pt idx="1">
                  <c:v>19-20</c:v>
                </c:pt>
                <c:pt idx="2">
                  <c:v>20-21</c:v>
                </c:pt>
                <c:pt idx="3">
                  <c:v>21-22</c:v>
                </c:pt>
                <c:pt idx="4">
                  <c:v>22-23</c:v>
                </c:pt>
              </c:strCache>
            </c:strRef>
          </c:cat>
          <c:val>
            <c:numRef>
              <c:f>'HC Growth'!$F$81:$F$85</c:f>
              <c:numCache>
                <c:formatCode>General</c:formatCode>
                <c:ptCount val="5"/>
                <c:pt idx="0">
                  <c:v>2443</c:v>
                </c:pt>
                <c:pt idx="1">
                  <c:v>2173</c:v>
                </c:pt>
                <c:pt idx="2">
                  <c:v>1993</c:v>
                </c:pt>
                <c:pt idx="3">
                  <c:v>1898</c:v>
                </c:pt>
                <c:pt idx="4">
                  <c:v>1398</c:v>
                </c:pt>
              </c:numCache>
            </c:numRef>
          </c:val>
          <c:extLst xmlns:c16r2="http://schemas.microsoft.com/office/drawing/2015/06/chart">
            <c:ext xmlns:c16="http://schemas.microsoft.com/office/drawing/2014/chart" uri="{C3380CC4-5D6E-409C-BE32-E72D297353CC}">
              <c16:uniqueId val="{00000000-AC0C-43D4-82EC-08BC5CCC1F14}"/>
            </c:ext>
          </c:extLst>
        </c:ser>
        <c:dLbls>
          <c:showLegendKey val="0"/>
          <c:showVal val="0"/>
          <c:showCatName val="0"/>
          <c:showSerName val="0"/>
          <c:showPercent val="0"/>
          <c:showBubbleSize val="0"/>
        </c:dLbls>
        <c:gapWidth val="219"/>
        <c:overlap val="-27"/>
        <c:axId val="314388584"/>
        <c:axId val="315596456"/>
      </c:barChart>
      <c:catAx>
        <c:axId val="31438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crossAx val="315596456"/>
        <c:crosses val="autoZero"/>
        <c:auto val="1"/>
        <c:lblAlgn val="ctr"/>
        <c:lblOffset val="100"/>
        <c:noMultiLvlLbl val="0"/>
      </c:catAx>
      <c:valAx>
        <c:axId val="315596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314388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D017-0385-4DF9-9118-3C2777D2B440}" type="datetimeFigureOut">
              <a:rPr lang="en-US" smtClean="0"/>
              <a:pPr/>
              <a:t>5/1/2024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A7C8B-7A04-4DFA-BA4B-196D8E067850}" type="slidenum">
              <a:rPr lang="en-US" smtClean="0"/>
              <a:pPr/>
              <a:t>‹#›</a:t>
            </a:fld>
            <a:endParaRPr lang="en-US"/>
          </a:p>
        </p:txBody>
      </p:sp>
    </p:spTree>
    <p:extLst>
      <p:ext uri="{BB962C8B-B14F-4D97-AF65-F5344CB8AC3E}">
        <p14:creationId xmlns:p14="http://schemas.microsoft.com/office/powerpoint/2010/main" val="168078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-vertical perspective; can’t have growth without faith</a:t>
            </a:r>
          </a:p>
          <a:p>
            <a:r>
              <a:rPr lang="en-US" dirty="0"/>
              <a:t>-Heb 11:6 – without faith it is impossible to please God</a:t>
            </a:r>
          </a:p>
        </p:txBody>
      </p:sp>
      <p:sp>
        <p:nvSpPr>
          <p:cNvPr id="4" name="Slide Number Placeholder 3"/>
          <p:cNvSpPr>
            <a:spLocks noGrp="1"/>
          </p:cNvSpPr>
          <p:nvPr>
            <p:ph type="sldNum" sz="quarter" idx="5"/>
          </p:nvPr>
        </p:nvSpPr>
        <p:spPr/>
        <p:txBody>
          <a:bodyPr/>
          <a:lstStyle/>
          <a:p>
            <a:fld id="{9CCA7C8B-7A04-4DFA-BA4B-196D8E067850}" type="slidenum">
              <a:rPr lang="en-US" smtClean="0"/>
              <a:pPr/>
              <a:t>4</a:t>
            </a:fld>
            <a:endParaRPr lang="en-US"/>
          </a:p>
        </p:txBody>
      </p:sp>
    </p:spTree>
    <p:extLst>
      <p:ext uri="{BB962C8B-B14F-4D97-AF65-F5344CB8AC3E}">
        <p14:creationId xmlns:p14="http://schemas.microsoft.com/office/powerpoint/2010/main" val="100216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get our “why” directly from God</a:t>
            </a:r>
          </a:p>
        </p:txBody>
      </p:sp>
      <p:sp>
        <p:nvSpPr>
          <p:cNvPr id="4" name="Slide Number Placeholder 3"/>
          <p:cNvSpPr>
            <a:spLocks noGrp="1"/>
          </p:cNvSpPr>
          <p:nvPr>
            <p:ph type="sldNum" sz="quarter" idx="5"/>
          </p:nvPr>
        </p:nvSpPr>
        <p:spPr/>
        <p:txBody>
          <a:bodyPr/>
          <a:lstStyle/>
          <a:p>
            <a:fld id="{9CCA7C8B-7A04-4DFA-BA4B-196D8E067850}" type="slidenum">
              <a:rPr lang="en-US" smtClean="0"/>
              <a:pPr/>
              <a:t>6</a:t>
            </a:fld>
            <a:endParaRPr lang="en-US"/>
          </a:p>
        </p:txBody>
      </p:sp>
    </p:spTree>
    <p:extLst>
      <p:ext uri="{BB962C8B-B14F-4D97-AF65-F5344CB8AC3E}">
        <p14:creationId xmlns:p14="http://schemas.microsoft.com/office/powerpoint/2010/main" val="142600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 question of IF, only how</a:t>
            </a:r>
          </a:p>
        </p:txBody>
      </p:sp>
      <p:sp>
        <p:nvSpPr>
          <p:cNvPr id="4" name="Slide Number Placeholder 3"/>
          <p:cNvSpPr>
            <a:spLocks noGrp="1"/>
          </p:cNvSpPr>
          <p:nvPr>
            <p:ph type="sldNum" sz="quarter" idx="5"/>
          </p:nvPr>
        </p:nvSpPr>
        <p:spPr/>
        <p:txBody>
          <a:bodyPr/>
          <a:lstStyle/>
          <a:p>
            <a:fld id="{9CCA7C8B-7A04-4DFA-BA4B-196D8E067850}" type="slidenum">
              <a:rPr lang="en-US" smtClean="0"/>
              <a:pPr/>
              <a:t>9</a:t>
            </a:fld>
            <a:endParaRPr lang="en-US"/>
          </a:p>
        </p:txBody>
      </p:sp>
    </p:spTree>
    <p:extLst>
      <p:ext uri="{BB962C8B-B14F-4D97-AF65-F5344CB8AC3E}">
        <p14:creationId xmlns:p14="http://schemas.microsoft.com/office/powerpoint/2010/main" val="154747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should talk about church growth, pray for it &amp; expect it</a:t>
            </a:r>
          </a:p>
          <a:p>
            <a:r>
              <a:rPr lang="en-US" dirty="0"/>
              <a:t>-we shouldn’t turn against the idea of church growth &amp; we also shouldn’t worry about it so much</a:t>
            </a:r>
          </a:p>
        </p:txBody>
      </p:sp>
      <p:sp>
        <p:nvSpPr>
          <p:cNvPr id="4" name="Slide Number Placeholder 3"/>
          <p:cNvSpPr>
            <a:spLocks noGrp="1"/>
          </p:cNvSpPr>
          <p:nvPr>
            <p:ph type="sldNum" sz="quarter" idx="5"/>
          </p:nvPr>
        </p:nvSpPr>
        <p:spPr/>
        <p:txBody>
          <a:bodyPr/>
          <a:lstStyle/>
          <a:p>
            <a:fld id="{9CCA7C8B-7A04-4DFA-BA4B-196D8E067850}" type="slidenum">
              <a:rPr lang="en-US" smtClean="0"/>
              <a:pPr/>
              <a:t>10</a:t>
            </a:fld>
            <a:endParaRPr lang="en-US"/>
          </a:p>
        </p:txBody>
      </p:sp>
    </p:spTree>
    <p:extLst>
      <p:ext uri="{BB962C8B-B14F-4D97-AF65-F5344CB8AC3E}">
        <p14:creationId xmlns:p14="http://schemas.microsoft.com/office/powerpoint/2010/main" val="131867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be surprised at Satanic opposition? no. will this opposition prevail against God growing His church? certainly not.</a:t>
            </a:r>
          </a:p>
        </p:txBody>
      </p:sp>
      <p:sp>
        <p:nvSpPr>
          <p:cNvPr id="4" name="Slide Number Placeholder 3"/>
          <p:cNvSpPr>
            <a:spLocks noGrp="1"/>
          </p:cNvSpPr>
          <p:nvPr>
            <p:ph type="sldNum" sz="quarter" idx="5"/>
          </p:nvPr>
        </p:nvSpPr>
        <p:spPr/>
        <p:txBody>
          <a:bodyPr/>
          <a:lstStyle/>
          <a:p>
            <a:fld id="{9CCA7C8B-7A04-4DFA-BA4B-196D8E067850}" type="slidenum">
              <a:rPr lang="en-US" smtClean="0"/>
              <a:pPr/>
              <a:t>11</a:t>
            </a:fld>
            <a:endParaRPr lang="en-US"/>
          </a:p>
        </p:txBody>
      </p:sp>
    </p:spTree>
    <p:extLst>
      <p:ext uri="{BB962C8B-B14F-4D97-AF65-F5344CB8AC3E}">
        <p14:creationId xmlns:p14="http://schemas.microsoft.com/office/powerpoint/2010/main" val="1733105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-led</a:t>
            </a:r>
            <a:r>
              <a:rPr lang="en-US" baseline="0" dirty="0"/>
              <a:t> 3.2 million people to Christ</a:t>
            </a:r>
          </a:p>
          <a:p>
            <a:r>
              <a:rPr lang="en-US" baseline="0" dirty="0"/>
              <a:t>-lifetime audience topped 2.2 billion</a:t>
            </a:r>
            <a:endParaRPr lang="en-US" dirty="0"/>
          </a:p>
        </p:txBody>
      </p:sp>
      <p:sp>
        <p:nvSpPr>
          <p:cNvPr id="4" name="Slide Number Placeholder 3"/>
          <p:cNvSpPr>
            <a:spLocks noGrp="1"/>
          </p:cNvSpPr>
          <p:nvPr>
            <p:ph type="sldNum" sz="quarter" idx="5"/>
          </p:nvPr>
        </p:nvSpPr>
        <p:spPr/>
        <p:txBody>
          <a:bodyPr/>
          <a:lstStyle/>
          <a:p>
            <a:fld id="{9CCA7C8B-7A04-4DFA-BA4B-196D8E067850}" type="slidenum">
              <a:rPr lang="en-US" smtClean="0"/>
              <a:pPr/>
              <a:t>14</a:t>
            </a:fld>
            <a:endParaRPr lang="en-US"/>
          </a:p>
        </p:txBody>
      </p:sp>
    </p:spTree>
    <p:extLst>
      <p:ext uri="{BB962C8B-B14F-4D97-AF65-F5344CB8AC3E}">
        <p14:creationId xmlns:p14="http://schemas.microsoft.com/office/powerpoint/2010/main" val="2751435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FE6060E-2BB5-45C6-925C-B3B8762A332B}" type="datetimeFigureOut">
              <a:rPr lang="en-US" smtClean="0"/>
              <a:pPr/>
              <a:t>5/1/2024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34F9CF7-B9CD-4F5C-BA6D-F3E7741D48EA}"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E6060E-2BB5-45C6-925C-B3B8762A332B}"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F9CF7-B9CD-4F5C-BA6D-F3E7741D48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E6060E-2BB5-45C6-925C-B3B8762A332B}"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F9CF7-B9CD-4F5C-BA6D-F3E7741D48E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8794" y="274638"/>
            <a:ext cx="10974413" cy="1143000"/>
          </a:xfrm>
        </p:spPr>
        <p:txBody>
          <a:bodyPr/>
          <a:lstStyle/>
          <a:p>
            <a:r>
              <a:rPr lang="en-US"/>
              <a:t>Click to edit Master title style</a:t>
            </a:r>
          </a:p>
        </p:txBody>
      </p:sp>
      <p:sp>
        <p:nvSpPr>
          <p:cNvPr id="3" name="SmartArt Placeholder 2"/>
          <p:cNvSpPr>
            <a:spLocks noGrp="1"/>
          </p:cNvSpPr>
          <p:nvPr>
            <p:ph type="dgm" idx="1"/>
          </p:nvPr>
        </p:nvSpPr>
        <p:spPr>
          <a:xfrm>
            <a:off x="608794" y="1600201"/>
            <a:ext cx="10974413" cy="4525963"/>
          </a:xfrm>
        </p:spPr>
        <p:txBody>
          <a:bodyPr/>
          <a:lstStyle/>
          <a:p>
            <a:pPr lvl="0"/>
            <a:endParaRPr lang="en-US" noProof="0"/>
          </a:p>
        </p:txBody>
      </p:sp>
      <p:sp>
        <p:nvSpPr>
          <p:cNvPr id="4" name="Rectangle 4">
            <a:extLst>
              <a:ext uri="{FF2B5EF4-FFF2-40B4-BE49-F238E27FC236}">
                <a16:creationId xmlns:a16="http://schemas.microsoft.com/office/drawing/2014/main" xmlns="" id="{7244F8C0-C563-4E4A-9214-C6C25A889AB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630BB815-F1F2-490C-B490-2EF89FD3D2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B09C961-47A9-4ED2-95C5-5A3D0575E71B}"/>
              </a:ext>
            </a:extLst>
          </p:cNvPr>
          <p:cNvSpPr>
            <a:spLocks noGrp="1" noChangeArrowheads="1"/>
          </p:cNvSpPr>
          <p:nvPr>
            <p:ph type="sldNum" sz="quarter" idx="12"/>
          </p:nvPr>
        </p:nvSpPr>
        <p:spPr>
          <a:ln/>
        </p:spPr>
        <p:txBody>
          <a:bodyPr/>
          <a:lstStyle>
            <a:lvl1pPr>
              <a:defRPr/>
            </a:lvl1pPr>
          </a:lstStyle>
          <a:p>
            <a:pPr>
              <a:defRPr/>
            </a:pPr>
            <a:fld id="{13457C59-A40E-4755-ADB9-E2D0FAA9EFEE}" type="slidenum">
              <a:rPr lang="en-US" altLang="en-US"/>
              <a:pPr>
                <a:defRPr/>
              </a:pPr>
              <a:t>‹#›</a:t>
            </a:fld>
            <a:endParaRPr lang="en-US" altLang="en-US"/>
          </a:p>
        </p:txBody>
      </p:sp>
    </p:spTree>
    <p:extLst>
      <p:ext uri="{BB962C8B-B14F-4D97-AF65-F5344CB8AC3E}">
        <p14:creationId xmlns:p14="http://schemas.microsoft.com/office/powerpoint/2010/main" val="347004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FE6060E-2BB5-45C6-925C-B3B8762A332B}"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4F9CF7-B9CD-4F5C-BA6D-F3E7741D48EA}"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E6060E-2BB5-45C6-925C-B3B8762A332B}" type="datetimeFigureOut">
              <a:rPr lang="en-US" smtClean="0"/>
              <a:pPr/>
              <a:t>5/1/2024</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195072" y="6208776"/>
            <a:ext cx="609600" cy="457200"/>
          </a:xfrm>
        </p:spPr>
        <p:txBody>
          <a:bodyPr/>
          <a:lstStyle/>
          <a:p>
            <a:fld id="{D34F9CF7-B9CD-4F5C-BA6D-F3E7741D48E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FE6060E-2BB5-45C6-925C-B3B8762A332B}"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F9CF7-B9CD-4F5C-BA6D-F3E7741D48EA}"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8FE6060E-2BB5-45C6-925C-B3B8762A332B}" type="datetimeFigureOut">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4F9CF7-B9CD-4F5C-BA6D-F3E7741D48EA}"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FE6060E-2BB5-45C6-925C-B3B8762A332B}"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4F9CF7-B9CD-4F5C-BA6D-F3E7741D48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6060E-2BB5-45C6-925C-B3B8762A332B}" type="datetimeFigureOut">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4F9CF7-B9CD-4F5C-BA6D-F3E7741D48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FE6060E-2BB5-45C6-925C-B3B8762A332B}"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4F9CF7-B9CD-4F5C-BA6D-F3E7741D48EA}"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FE6060E-2BB5-45C6-925C-B3B8762A332B}" type="datetimeFigureOut">
              <a:rPr lang="en-US" smtClean="0"/>
              <a:pPr/>
              <a:t>5/1/2024</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D34F9CF7-B9CD-4F5C-BA6D-F3E7741D48EA}"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8FE6060E-2BB5-45C6-925C-B3B8762A332B}" type="datetimeFigureOut">
              <a:rPr lang="en-US" smtClean="0"/>
              <a:pPr/>
              <a:t>5/1/2024</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4F9CF7-B9CD-4F5C-BA6D-F3E7741D48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3600" dirty="0">
                <a:solidFill>
                  <a:schemeClr val="tx1"/>
                </a:solidFill>
              </a:rPr>
              <a:t>Servant Team, 2024</a:t>
            </a:r>
          </a:p>
        </p:txBody>
      </p:sp>
      <p:sp>
        <p:nvSpPr>
          <p:cNvPr id="2" name="Title 1"/>
          <p:cNvSpPr>
            <a:spLocks noGrp="1"/>
          </p:cNvSpPr>
          <p:nvPr>
            <p:ph type="ctrTitle"/>
          </p:nvPr>
        </p:nvSpPr>
        <p:spPr/>
        <p:txBody>
          <a:bodyPr>
            <a:normAutofit fontScale="90000"/>
          </a:bodyPr>
          <a:lstStyle/>
          <a:p>
            <a:r>
              <a:rPr lang="en-US" sz="5400" dirty="0"/>
              <a:t>“I will build My church”</a:t>
            </a:r>
            <a:br>
              <a:rPr lang="en-US" sz="5400" dirty="0"/>
            </a:br>
            <a:r>
              <a:rPr lang="en-US" sz="5400" dirty="0"/>
              <a:t>-Jesus (Matthew 16:18)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‘Blessed are you, Simon Bar-Jonah! For flesh and blood has not revealed this to you, but My Father who is in heaven. 18 And I tell you, you are Peter, and on this rock </a:t>
            </a:r>
            <a:r>
              <a:rPr lang="en-US" sz="4800" b="1" u="sng" dirty="0">
                <a:solidFill>
                  <a:srgbClr val="FF0000"/>
                </a:solidFill>
              </a:rPr>
              <a:t>I will build My church</a:t>
            </a:r>
            <a:r>
              <a:rPr lang="en-US" sz="4800" dirty="0"/>
              <a:t>, and the gates of hell shall not prevail against it.’”</a:t>
            </a:r>
          </a:p>
        </p:txBody>
      </p:sp>
      <p:pic>
        <p:nvPicPr>
          <p:cNvPr id="7" name="Picture 6">
            <a:extLst>
              <a:ext uri="{FF2B5EF4-FFF2-40B4-BE49-F238E27FC236}">
                <a16:creationId xmlns:a16="http://schemas.microsoft.com/office/drawing/2014/main" xmlns="" id="{97EE317D-9DD1-97A9-1E47-8DD1CB432D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1"/>
            <a:ext cx="8450580" cy="4753451"/>
          </a:xfrm>
          <a:prstGeom prst="rect">
            <a:avLst/>
          </a:prstGeom>
        </p:spPr>
      </p:pic>
    </p:spTree>
    <p:extLst>
      <p:ext uri="{BB962C8B-B14F-4D97-AF65-F5344CB8AC3E}">
        <p14:creationId xmlns:p14="http://schemas.microsoft.com/office/powerpoint/2010/main" val="1604625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‘Blessed are you, Simon Bar-Jonah! For flesh and blood has not revealed this to you, but My Father who is in heaven. 18 And I tell you, you are Peter, and on this rock I will build My church, and </a:t>
            </a:r>
            <a:r>
              <a:rPr lang="en-US" sz="4800" b="1" u="sng" dirty="0">
                <a:solidFill>
                  <a:srgbClr val="FF0000"/>
                </a:solidFill>
              </a:rPr>
              <a:t>the gates of hell shall not prevail against it</a:t>
            </a:r>
            <a:r>
              <a:rPr lang="en-US" sz="4800" dirty="0"/>
              <a:t>.’”</a:t>
            </a:r>
          </a:p>
        </p:txBody>
      </p:sp>
    </p:spTree>
    <p:extLst>
      <p:ext uri="{BB962C8B-B14F-4D97-AF65-F5344CB8AC3E}">
        <p14:creationId xmlns:p14="http://schemas.microsoft.com/office/powerpoint/2010/main" val="193742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7E41A4A-8795-4B88-99E5-E866645ADAAB}"/>
              </a:ext>
            </a:extLst>
          </p:cNvPr>
          <p:cNvPicPr>
            <a:picLocks noChangeAspect="1"/>
          </p:cNvPicPr>
          <p:nvPr/>
        </p:nvPicPr>
        <p:blipFill>
          <a:blip r:embed="rId2"/>
          <a:stretch>
            <a:fillRect/>
          </a:stretch>
        </p:blipFill>
        <p:spPr>
          <a:xfrm>
            <a:off x="152400" y="365681"/>
            <a:ext cx="12039600" cy="6454219"/>
          </a:xfrm>
          <a:prstGeom prst="rect">
            <a:avLst/>
          </a:prstGeom>
        </p:spPr>
      </p:pic>
      <p:sp>
        <p:nvSpPr>
          <p:cNvPr id="6" name="Content Placeholder 2">
            <a:extLst>
              <a:ext uri="{FF2B5EF4-FFF2-40B4-BE49-F238E27FC236}">
                <a16:creationId xmlns:a16="http://schemas.microsoft.com/office/drawing/2014/main" xmlns="" id="{A8D2BDEC-2333-4F68-9DF9-A68AD759C67D}"/>
              </a:ext>
            </a:extLst>
          </p:cNvPr>
          <p:cNvSpPr txBox="1">
            <a:spLocks/>
          </p:cNvSpPr>
          <p:nvPr/>
        </p:nvSpPr>
        <p:spPr>
          <a:xfrm>
            <a:off x="304800" y="152400"/>
            <a:ext cx="2599541" cy="989448"/>
          </a:xfrm>
          <a:prstGeom prst="rect">
            <a:avLst/>
          </a:prstGeom>
          <a:solidFill>
            <a:schemeClr val="tx1"/>
          </a:solidFill>
          <a:ln w="76200">
            <a:solidFill>
              <a:srgbClr val="62FC3E"/>
            </a:solidFill>
          </a:ln>
        </p:spPr>
        <p:txBody>
          <a:bodyPr vert="horz">
            <a:noAutofit/>
          </a:bodyPr>
          <a:lstStyle/>
          <a:p>
            <a:pPr lvl="0">
              <a:spcBef>
                <a:spcPct val="0"/>
              </a:spcBef>
              <a:defRPr/>
            </a:pPr>
            <a:r>
              <a:rPr lang="en-US" sz="4800" dirty="0">
                <a:solidFill>
                  <a:schemeClr val="bg1"/>
                </a:solidFill>
              </a:rPr>
              <a:t>-Diesel V</a:t>
            </a:r>
          </a:p>
        </p:txBody>
      </p:sp>
    </p:spTree>
    <p:extLst>
      <p:ext uri="{BB962C8B-B14F-4D97-AF65-F5344CB8AC3E}">
        <p14:creationId xmlns:p14="http://schemas.microsoft.com/office/powerpoint/2010/main" val="139468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xmlns="" id="{A10A5B7D-4C63-4731-8491-854E194996C2}"/>
              </a:ext>
            </a:extLst>
          </p:cNvPr>
          <p:cNvSpPr/>
          <p:nvPr/>
        </p:nvSpPr>
        <p:spPr>
          <a:xfrm>
            <a:off x="152400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xmlns="" id="{3E75CF41-DA9C-4469-B5FF-204FBC16D8FE}"/>
              </a:ext>
            </a:extLst>
          </p:cNvPr>
          <p:cNvSpPr txBox="1"/>
          <p:nvPr/>
        </p:nvSpPr>
        <p:spPr>
          <a:xfrm>
            <a:off x="6781800" y="1143000"/>
            <a:ext cx="3657600" cy="707886"/>
          </a:xfrm>
          <a:prstGeom prst="rect">
            <a:avLst/>
          </a:prstGeom>
          <a:noFill/>
        </p:spPr>
        <p:txBody>
          <a:bodyPr wrap="square" rtlCol="0">
            <a:spAutoFit/>
          </a:bodyPr>
          <a:lstStyle/>
          <a:p>
            <a:pPr algn="ctr"/>
            <a:r>
              <a:rPr lang="en-US" sz="4000" dirty="0">
                <a:solidFill>
                  <a:schemeClr val="bg1"/>
                </a:solidFill>
                <a:latin typeface="Times New Roman" pitchFamily="18" charset="0"/>
                <a:cs typeface="Times New Roman" pitchFamily="18" charset="0"/>
              </a:rPr>
              <a:t>Edward Kimball</a:t>
            </a:r>
            <a:endParaRPr lang="en-US" sz="2400" i="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xmlns="" id="{EE6A9FD5-D668-499A-A06F-B85634DC81AA}"/>
              </a:ext>
            </a:extLst>
          </p:cNvPr>
          <p:cNvSpPr/>
          <p:nvPr/>
        </p:nvSpPr>
        <p:spPr>
          <a:xfrm>
            <a:off x="152400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xmlns="" id="{B5BFE13A-AA27-401D-9A19-1824EECC0941}"/>
              </a:ext>
            </a:extLst>
          </p:cNvPr>
          <p:cNvSpPr txBox="1"/>
          <p:nvPr/>
        </p:nvSpPr>
        <p:spPr>
          <a:xfrm>
            <a:off x="6934200" y="838200"/>
            <a:ext cx="3276600" cy="707886"/>
          </a:xfrm>
          <a:prstGeom prst="rect">
            <a:avLst/>
          </a:prstGeom>
          <a:noFill/>
        </p:spPr>
        <p:txBody>
          <a:bodyPr wrap="square" rtlCol="0">
            <a:spAutoFit/>
          </a:bodyPr>
          <a:lstStyle/>
          <a:p>
            <a:pPr algn="ctr"/>
            <a:r>
              <a:rPr lang="en-US" sz="4000" dirty="0">
                <a:solidFill>
                  <a:schemeClr val="bg1"/>
                </a:solidFill>
                <a:latin typeface="Times New Roman" pitchFamily="18" charset="0"/>
                <a:cs typeface="Times New Roman" pitchFamily="18" charset="0"/>
              </a:rPr>
              <a:t>Billy Graham</a:t>
            </a:r>
            <a:endParaRPr lang="en-US" sz="2400"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7103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5410200" y="76200"/>
            <a:ext cx="1379538"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Edward Kimball</a:t>
            </a:r>
          </a:p>
        </p:txBody>
      </p:sp>
      <p:sp>
        <p:nvSpPr>
          <p:cNvPr id="2081" name="Line 2"/>
          <p:cNvSpPr>
            <a:spLocks noChangeShapeType="1"/>
          </p:cNvSpPr>
          <p:nvPr/>
        </p:nvSpPr>
        <p:spPr bwMode="auto">
          <a:xfrm>
            <a:off x="6096000" y="381000"/>
            <a:ext cx="0" cy="685800"/>
          </a:xfrm>
          <a:prstGeom prst="line">
            <a:avLst/>
          </a:prstGeom>
          <a:noFill/>
          <a:ln w="9525">
            <a:solidFill>
              <a:schemeClr val="tx1"/>
            </a:solidFill>
            <a:round/>
            <a:headEnd/>
            <a:tailEnd/>
          </a:ln>
        </p:spPr>
        <p:txBody>
          <a:bodyPr/>
          <a:lstStyle/>
          <a:p>
            <a:endParaRPr lang="en-US"/>
          </a:p>
        </p:txBody>
      </p:sp>
      <p:sp>
        <p:nvSpPr>
          <p:cNvPr id="41" name="Rectangle 12"/>
          <p:cNvSpPr>
            <a:spLocks noChangeArrowheads="1"/>
          </p:cNvSpPr>
          <p:nvPr/>
        </p:nvSpPr>
        <p:spPr bwMode="auto">
          <a:xfrm>
            <a:off x="5410200" y="1066800"/>
            <a:ext cx="1379538"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Dwight Moody</a:t>
            </a:r>
          </a:p>
        </p:txBody>
      </p:sp>
      <p:sp>
        <p:nvSpPr>
          <p:cNvPr id="42" name="Line 2"/>
          <p:cNvSpPr>
            <a:spLocks noChangeShapeType="1"/>
          </p:cNvSpPr>
          <p:nvPr/>
        </p:nvSpPr>
        <p:spPr bwMode="auto">
          <a:xfrm>
            <a:off x="6096000" y="1371600"/>
            <a:ext cx="0" cy="685800"/>
          </a:xfrm>
          <a:prstGeom prst="line">
            <a:avLst/>
          </a:prstGeom>
          <a:noFill/>
          <a:ln w="9525">
            <a:solidFill>
              <a:schemeClr val="tx1"/>
            </a:solidFill>
            <a:round/>
            <a:headEnd/>
            <a:tailEnd/>
          </a:ln>
        </p:spPr>
        <p:txBody>
          <a:bodyPr/>
          <a:lstStyle/>
          <a:p>
            <a:endParaRPr lang="en-US"/>
          </a:p>
        </p:txBody>
      </p:sp>
      <p:sp>
        <p:nvSpPr>
          <p:cNvPr id="43" name="Rectangle 12"/>
          <p:cNvSpPr>
            <a:spLocks noChangeArrowheads="1"/>
          </p:cNvSpPr>
          <p:nvPr/>
        </p:nvSpPr>
        <p:spPr bwMode="auto">
          <a:xfrm>
            <a:off x="5410200" y="2057400"/>
            <a:ext cx="1379538"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F.B. Meyer</a:t>
            </a:r>
          </a:p>
        </p:txBody>
      </p:sp>
      <p:sp>
        <p:nvSpPr>
          <p:cNvPr id="44" name="Line 2"/>
          <p:cNvSpPr>
            <a:spLocks noChangeShapeType="1"/>
          </p:cNvSpPr>
          <p:nvPr/>
        </p:nvSpPr>
        <p:spPr bwMode="auto">
          <a:xfrm>
            <a:off x="6096000" y="2362200"/>
            <a:ext cx="0" cy="685800"/>
          </a:xfrm>
          <a:prstGeom prst="line">
            <a:avLst/>
          </a:prstGeom>
          <a:noFill/>
          <a:ln w="9525">
            <a:solidFill>
              <a:schemeClr val="tx1"/>
            </a:solidFill>
            <a:round/>
            <a:headEnd/>
            <a:tailEnd/>
          </a:ln>
        </p:spPr>
        <p:txBody>
          <a:bodyPr/>
          <a:lstStyle/>
          <a:p>
            <a:endParaRPr lang="en-US"/>
          </a:p>
        </p:txBody>
      </p:sp>
      <p:sp>
        <p:nvSpPr>
          <p:cNvPr id="45" name="Rectangle 12"/>
          <p:cNvSpPr>
            <a:spLocks noChangeArrowheads="1"/>
          </p:cNvSpPr>
          <p:nvPr/>
        </p:nvSpPr>
        <p:spPr bwMode="auto">
          <a:xfrm>
            <a:off x="5181600" y="3048000"/>
            <a:ext cx="17526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J. Wilbur Chapman</a:t>
            </a:r>
          </a:p>
        </p:txBody>
      </p:sp>
      <p:sp>
        <p:nvSpPr>
          <p:cNvPr id="46" name="Line 2"/>
          <p:cNvSpPr>
            <a:spLocks noChangeShapeType="1"/>
          </p:cNvSpPr>
          <p:nvPr/>
        </p:nvSpPr>
        <p:spPr bwMode="auto">
          <a:xfrm>
            <a:off x="6096000" y="3352800"/>
            <a:ext cx="0" cy="685800"/>
          </a:xfrm>
          <a:prstGeom prst="line">
            <a:avLst/>
          </a:prstGeom>
          <a:noFill/>
          <a:ln w="9525">
            <a:solidFill>
              <a:schemeClr val="tx1"/>
            </a:solidFill>
            <a:round/>
            <a:headEnd/>
            <a:tailEnd/>
          </a:ln>
        </p:spPr>
        <p:txBody>
          <a:bodyPr/>
          <a:lstStyle/>
          <a:p>
            <a:endParaRPr lang="en-US"/>
          </a:p>
        </p:txBody>
      </p:sp>
      <p:sp>
        <p:nvSpPr>
          <p:cNvPr id="47" name="Rectangle 12"/>
          <p:cNvSpPr>
            <a:spLocks noChangeArrowheads="1"/>
          </p:cNvSpPr>
          <p:nvPr/>
        </p:nvSpPr>
        <p:spPr bwMode="auto">
          <a:xfrm>
            <a:off x="5410200" y="4038600"/>
            <a:ext cx="14478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Billy Sunday</a:t>
            </a:r>
          </a:p>
        </p:txBody>
      </p:sp>
      <p:sp>
        <p:nvSpPr>
          <p:cNvPr id="48" name="Line 2"/>
          <p:cNvSpPr>
            <a:spLocks noChangeShapeType="1"/>
          </p:cNvSpPr>
          <p:nvPr/>
        </p:nvSpPr>
        <p:spPr bwMode="auto">
          <a:xfrm>
            <a:off x="6096000" y="4343400"/>
            <a:ext cx="0" cy="685800"/>
          </a:xfrm>
          <a:prstGeom prst="line">
            <a:avLst/>
          </a:prstGeom>
          <a:noFill/>
          <a:ln w="9525">
            <a:solidFill>
              <a:schemeClr val="tx1"/>
            </a:solidFill>
            <a:round/>
            <a:headEnd/>
            <a:tailEnd/>
          </a:ln>
        </p:spPr>
        <p:txBody>
          <a:bodyPr/>
          <a:lstStyle/>
          <a:p>
            <a:endParaRPr lang="en-US"/>
          </a:p>
        </p:txBody>
      </p:sp>
      <p:sp>
        <p:nvSpPr>
          <p:cNvPr id="49" name="Rectangle 12"/>
          <p:cNvSpPr>
            <a:spLocks noChangeArrowheads="1"/>
          </p:cNvSpPr>
          <p:nvPr/>
        </p:nvSpPr>
        <p:spPr bwMode="auto">
          <a:xfrm>
            <a:off x="5410200" y="5029200"/>
            <a:ext cx="14478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Mordecai Ham</a:t>
            </a:r>
          </a:p>
        </p:txBody>
      </p:sp>
      <p:sp>
        <p:nvSpPr>
          <p:cNvPr id="50" name="Line 2"/>
          <p:cNvSpPr>
            <a:spLocks noChangeShapeType="1"/>
          </p:cNvSpPr>
          <p:nvPr/>
        </p:nvSpPr>
        <p:spPr bwMode="auto">
          <a:xfrm>
            <a:off x="6096000" y="5334000"/>
            <a:ext cx="0" cy="685800"/>
          </a:xfrm>
          <a:prstGeom prst="line">
            <a:avLst/>
          </a:prstGeom>
          <a:noFill/>
          <a:ln w="9525">
            <a:solidFill>
              <a:schemeClr val="tx1"/>
            </a:solidFill>
            <a:round/>
            <a:headEnd/>
            <a:tailEnd/>
          </a:ln>
        </p:spPr>
        <p:txBody>
          <a:bodyPr/>
          <a:lstStyle/>
          <a:p>
            <a:endParaRPr lang="en-US"/>
          </a:p>
        </p:txBody>
      </p:sp>
      <p:sp>
        <p:nvSpPr>
          <p:cNvPr id="51" name="Rectangle 12"/>
          <p:cNvSpPr>
            <a:spLocks noChangeArrowheads="1"/>
          </p:cNvSpPr>
          <p:nvPr/>
        </p:nvSpPr>
        <p:spPr bwMode="auto">
          <a:xfrm>
            <a:off x="5410200" y="6019800"/>
            <a:ext cx="14478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Billy Graham</a:t>
            </a:r>
          </a:p>
        </p:txBody>
      </p:sp>
      <p:sp>
        <p:nvSpPr>
          <p:cNvPr id="59" name="Line 2"/>
          <p:cNvSpPr>
            <a:spLocks noChangeShapeType="1"/>
          </p:cNvSpPr>
          <p:nvPr/>
        </p:nvSpPr>
        <p:spPr bwMode="auto">
          <a:xfrm>
            <a:off x="6781800" y="228600"/>
            <a:ext cx="990600" cy="304800"/>
          </a:xfrm>
          <a:prstGeom prst="line">
            <a:avLst/>
          </a:prstGeom>
          <a:noFill/>
          <a:ln w="9525">
            <a:solidFill>
              <a:schemeClr val="tx1"/>
            </a:solidFill>
            <a:round/>
            <a:headEnd/>
            <a:tailEnd/>
          </a:ln>
        </p:spPr>
        <p:txBody>
          <a:bodyPr/>
          <a:lstStyle/>
          <a:p>
            <a:endParaRPr lang="en-US"/>
          </a:p>
        </p:txBody>
      </p:sp>
      <p:sp>
        <p:nvSpPr>
          <p:cNvPr id="60" name="Line 2"/>
          <p:cNvSpPr>
            <a:spLocks noChangeShapeType="1"/>
          </p:cNvSpPr>
          <p:nvPr/>
        </p:nvSpPr>
        <p:spPr bwMode="auto">
          <a:xfrm flipH="1">
            <a:off x="4419600" y="304800"/>
            <a:ext cx="990600" cy="304800"/>
          </a:xfrm>
          <a:prstGeom prst="line">
            <a:avLst/>
          </a:prstGeom>
          <a:noFill/>
          <a:ln w="9525">
            <a:solidFill>
              <a:schemeClr val="tx1"/>
            </a:solidFill>
            <a:round/>
            <a:headEnd/>
            <a:tailEnd/>
          </a:ln>
        </p:spPr>
        <p:txBody>
          <a:bodyPr/>
          <a:lstStyle/>
          <a:p>
            <a:endParaRPr lang="en-US"/>
          </a:p>
        </p:txBody>
      </p:sp>
      <p:sp>
        <p:nvSpPr>
          <p:cNvPr id="61" name="Line 2"/>
          <p:cNvSpPr>
            <a:spLocks noChangeShapeType="1"/>
          </p:cNvSpPr>
          <p:nvPr/>
        </p:nvSpPr>
        <p:spPr bwMode="auto">
          <a:xfrm flipH="1">
            <a:off x="4495800" y="152400"/>
            <a:ext cx="914400" cy="76200"/>
          </a:xfrm>
          <a:prstGeom prst="line">
            <a:avLst/>
          </a:prstGeom>
          <a:noFill/>
          <a:ln w="9525">
            <a:solidFill>
              <a:schemeClr val="tx1"/>
            </a:solidFill>
            <a:round/>
            <a:headEnd/>
            <a:tailEnd/>
          </a:ln>
        </p:spPr>
        <p:txBody>
          <a:bodyPr/>
          <a:lstStyle/>
          <a:p>
            <a:endParaRPr lang="en-US"/>
          </a:p>
        </p:txBody>
      </p:sp>
      <p:sp>
        <p:nvSpPr>
          <p:cNvPr id="62" name="Line 2"/>
          <p:cNvSpPr>
            <a:spLocks noChangeShapeType="1"/>
          </p:cNvSpPr>
          <p:nvPr/>
        </p:nvSpPr>
        <p:spPr bwMode="auto">
          <a:xfrm flipH="1" flipV="1">
            <a:off x="6781800" y="152400"/>
            <a:ext cx="1066800" cy="76200"/>
          </a:xfrm>
          <a:prstGeom prst="line">
            <a:avLst/>
          </a:prstGeom>
          <a:noFill/>
          <a:ln w="9525">
            <a:solidFill>
              <a:schemeClr val="tx1"/>
            </a:solidFill>
            <a:round/>
            <a:headEnd/>
            <a:tailEnd/>
          </a:ln>
        </p:spPr>
        <p:txBody>
          <a:bodyPr/>
          <a:lstStyle/>
          <a:p>
            <a:endParaRPr lang="en-US"/>
          </a:p>
        </p:txBody>
      </p:sp>
      <p:sp>
        <p:nvSpPr>
          <p:cNvPr id="63" name="Line 2"/>
          <p:cNvSpPr>
            <a:spLocks noChangeShapeType="1"/>
          </p:cNvSpPr>
          <p:nvPr/>
        </p:nvSpPr>
        <p:spPr bwMode="auto">
          <a:xfrm>
            <a:off x="6553200" y="381000"/>
            <a:ext cx="609600" cy="457200"/>
          </a:xfrm>
          <a:prstGeom prst="line">
            <a:avLst/>
          </a:prstGeom>
          <a:noFill/>
          <a:ln w="9525">
            <a:solidFill>
              <a:schemeClr val="tx1"/>
            </a:solidFill>
            <a:round/>
            <a:headEnd/>
            <a:tailEnd/>
          </a:ln>
        </p:spPr>
        <p:txBody>
          <a:bodyPr/>
          <a:lstStyle/>
          <a:p>
            <a:endParaRPr lang="en-US"/>
          </a:p>
        </p:txBody>
      </p:sp>
      <p:sp>
        <p:nvSpPr>
          <p:cNvPr id="64" name="Line 2"/>
          <p:cNvSpPr>
            <a:spLocks noChangeShapeType="1"/>
          </p:cNvSpPr>
          <p:nvPr/>
        </p:nvSpPr>
        <p:spPr bwMode="auto">
          <a:xfrm flipH="1" flipV="1">
            <a:off x="6781800" y="381000"/>
            <a:ext cx="990600" cy="457200"/>
          </a:xfrm>
          <a:prstGeom prst="line">
            <a:avLst/>
          </a:prstGeom>
          <a:noFill/>
          <a:ln w="9525">
            <a:solidFill>
              <a:schemeClr val="tx1"/>
            </a:solidFill>
            <a:round/>
            <a:headEnd/>
            <a:tailEnd/>
          </a:ln>
        </p:spPr>
        <p:txBody>
          <a:bodyPr/>
          <a:lstStyle/>
          <a:p>
            <a:endParaRPr lang="en-US"/>
          </a:p>
        </p:txBody>
      </p:sp>
      <p:sp>
        <p:nvSpPr>
          <p:cNvPr id="65" name="Line 2"/>
          <p:cNvSpPr>
            <a:spLocks noChangeShapeType="1"/>
          </p:cNvSpPr>
          <p:nvPr/>
        </p:nvSpPr>
        <p:spPr bwMode="auto">
          <a:xfrm flipH="1">
            <a:off x="4648200" y="381000"/>
            <a:ext cx="762000" cy="533400"/>
          </a:xfrm>
          <a:prstGeom prst="line">
            <a:avLst/>
          </a:prstGeom>
          <a:noFill/>
          <a:ln w="9525">
            <a:solidFill>
              <a:schemeClr val="tx1"/>
            </a:solidFill>
            <a:round/>
            <a:headEnd/>
            <a:tailEnd/>
          </a:ln>
        </p:spPr>
        <p:txBody>
          <a:bodyPr/>
          <a:lstStyle/>
          <a:p>
            <a:endParaRPr lang="en-US"/>
          </a:p>
        </p:txBody>
      </p:sp>
      <p:sp>
        <p:nvSpPr>
          <p:cNvPr id="66" name="Line 2"/>
          <p:cNvSpPr>
            <a:spLocks noChangeShapeType="1"/>
          </p:cNvSpPr>
          <p:nvPr/>
        </p:nvSpPr>
        <p:spPr bwMode="auto">
          <a:xfrm flipV="1">
            <a:off x="4953000" y="381000"/>
            <a:ext cx="685800" cy="609600"/>
          </a:xfrm>
          <a:prstGeom prst="line">
            <a:avLst/>
          </a:prstGeom>
          <a:noFill/>
          <a:ln w="9525">
            <a:solidFill>
              <a:schemeClr val="tx1"/>
            </a:solidFill>
            <a:round/>
            <a:headEnd/>
            <a:tailEnd/>
          </a:ln>
        </p:spPr>
        <p:txBody>
          <a:bodyPr/>
          <a:lstStyle/>
          <a:p>
            <a:endParaRPr lang="en-US"/>
          </a:p>
        </p:txBody>
      </p:sp>
      <p:sp>
        <p:nvSpPr>
          <p:cNvPr id="67" name="Rectangle 12"/>
          <p:cNvSpPr>
            <a:spLocks noChangeArrowheads="1"/>
          </p:cNvSpPr>
          <p:nvPr/>
        </p:nvSpPr>
        <p:spPr bwMode="auto">
          <a:xfrm>
            <a:off x="7848600" y="76200"/>
            <a:ext cx="5334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
        <p:nvSpPr>
          <p:cNvPr id="68" name="Rectangle 12"/>
          <p:cNvSpPr>
            <a:spLocks noChangeArrowheads="1"/>
          </p:cNvSpPr>
          <p:nvPr/>
        </p:nvSpPr>
        <p:spPr bwMode="auto">
          <a:xfrm>
            <a:off x="7772400" y="457200"/>
            <a:ext cx="5334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
        <p:nvSpPr>
          <p:cNvPr id="69" name="Rectangle 12"/>
          <p:cNvSpPr>
            <a:spLocks noChangeArrowheads="1"/>
          </p:cNvSpPr>
          <p:nvPr/>
        </p:nvSpPr>
        <p:spPr bwMode="auto">
          <a:xfrm>
            <a:off x="7764464" y="838200"/>
            <a:ext cx="541337"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
        <p:nvSpPr>
          <p:cNvPr id="70" name="Rectangle 12"/>
          <p:cNvSpPr>
            <a:spLocks noChangeArrowheads="1"/>
          </p:cNvSpPr>
          <p:nvPr/>
        </p:nvSpPr>
        <p:spPr bwMode="auto">
          <a:xfrm>
            <a:off x="7078664" y="838200"/>
            <a:ext cx="541337"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
        <p:nvSpPr>
          <p:cNvPr id="71" name="Rectangle 12"/>
          <p:cNvSpPr>
            <a:spLocks noChangeArrowheads="1"/>
          </p:cNvSpPr>
          <p:nvPr/>
        </p:nvSpPr>
        <p:spPr bwMode="auto">
          <a:xfrm>
            <a:off x="3962400" y="76200"/>
            <a:ext cx="5334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
        <p:nvSpPr>
          <p:cNvPr id="72" name="Rectangle 12"/>
          <p:cNvSpPr>
            <a:spLocks noChangeArrowheads="1"/>
          </p:cNvSpPr>
          <p:nvPr/>
        </p:nvSpPr>
        <p:spPr bwMode="auto">
          <a:xfrm>
            <a:off x="3886200" y="457200"/>
            <a:ext cx="533400"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
        <p:nvSpPr>
          <p:cNvPr id="73" name="Rectangle 12"/>
          <p:cNvSpPr>
            <a:spLocks noChangeArrowheads="1"/>
          </p:cNvSpPr>
          <p:nvPr/>
        </p:nvSpPr>
        <p:spPr bwMode="auto">
          <a:xfrm>
            <a:off x="4114800" y="838200"/>
            <a:ext cx="541338"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
        <p:nvSpPr>
          <p:cNvPr id="74" name="Rectangle 12"/>
          <p:cNvSpPr>
            <a:spLocks noChangeArrowheads="1"/>
          </p:cNvSpPr>
          <p:nvPr/>
        </p:nvSpPr>
        <p:spPr bwMode="auto">
          <a:xfrm>
            <a:off x="4716464" y="990600"/>
            <a:ext cx="541337" cy="304800"/>
          </a:xfrm>
          <a:prstGeom prst="rect">
            <a:avLst/>
          </a:prstGeom>
          <a:solidFill>
            <a:srgbClr val="FFFF00"/>
          </a:solidFill>
          <a:ln w="9525">
            <a:solidFill>
              <a:schemeClr val="tx1"/>
            </a:solidFill>
            <a:miter lim="800000"/>
            <a:headEnd/>
            <a:tailEnd/>
          </a:ln>
        </p:spPr>
        <p:txBody>
          <a:bodyPr anchor="ctr"/>
          <a:lstStyle/>
          <a:p>
            <a:pPr algn="ctr"/>
            <a:r>
              <a:rPr lang="en-US" sz="1400" b="1">
                <a:latin typeface="Calibri" pitchFamily="34" charset="0"/>
              </a:rPr>
              <a:t>??</a:t>
            </a:r>
          </a:p>
        </p:txBody>
      </p:sp>
    </p:spTree>
    <p:extLst>
      <p:ext uri="{BB962C8B-B14F-4D97-AF65-F5344CB8AC3E}">
        <p14:creationId xmlns:p14="http://schemas.microsoft.com/office/powerpoint/2010/main" val="123618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1"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Adamantium</a:t>
            </a:r>
            <a:endParaRPr lang="en-US" sz="2400" dirty="0"/>
          </a:p>
        </p:txBody>
      </p:sp>
      <p:sp>
        <p:nvSpPr>
          <p:cNvPr id="116"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FFFF00"/>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FFFF00"/>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“13 Now when Jesus came into the district of Caesarea Philippi, He asked His disciples, ‘Who do people say that the Son of Man is?’ 14 And they said, ‘Some say John the Baptist, others say Elijah, and others Jeremiah or one of the prophets.’ 15 He said to them, ‘But who you do say that I am?’</a:t>
            </a:r>
          </a:p>
        </p:txBody>
      </p:sp>
    </p:spTree>
    <p:extLst>
      <p:ext uri="{BB962C8B-B14F-4D97-AF65-F5344CB8AC3E}">
        <p14:creationId xmlns:p14="http://schemas.microsoft.com/office/powerpoint/2010/main" val="2477926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FFFF00"/>
          </a:solidFill>
          <a:ln w="9525">
            <a:solidFill>
              <a:schemeClr val="tx1"/>
            </a:solidFill>
            <a:miter lim="800000"/>
            <a:headEnd/>
            <a:tailEnd/>
          </a:ln>
        </p:spPr>
        <p:txBody>
          <a:bodyPr anchor="ctr"/>
          <a:lstStyle/>
          <a:p>
            <a:pPr algn="ctr"/>
            <a:r>
              <a:rPr lang="en-US" sz="2400" dirty="0"/>
              <a:t>Pacific</a:t>
            </a:r>
          </a:p>
        </p:txBody>
      </p: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Pacific</a:t>
            </a:r>
          </a:p>
        </p:txBody>
      </p: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12"/>
          <p:cNvSpPr>
            <a:spLocks noChangeArrowheads="1"/>
          </p:cNvSpPr>
          <p:nvPr/>
        </p:nvSpPr>
        <p:spPr bwMode="auto">
          <a:xfrm>
            <a:off x="8915400" y="1447800"/>
            <a:ext cx="14478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 5</a:t>
            </a:r>
          </a:p>
        </p:txBody>
      </p:sp>
      <p:cxnSp>
        <p:nvCxnSpPr>
          <p:cNvPr id="47" name="Straight Connector 46"/>
          <p:cNvCxnSpPr/>
          <p:nvPr/>
        </p:nvCxnSpPr>
        <p:spPr>
          <a:xfrm>
            <a:off x="9753600" y="990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8382000" y="3581400"/>
            <a:ext cx="2286000" cy="685800"/>
          </a:xfrm>
          <a:prstGeom prst="rect">
            <a:avLst/>
          </a:prstGeom>
        </p:spPr>
        <p:txBody>
          <a:bodyPr bIns="91440" anchor="b" anchorCtr="0">
            <a:normAutofit fontScale="90000" lnSpcReduction="20000"/>
          </a:bodyPr>
          <a:lstStyle/>
          <a:p>
            <a:pPr>
              <a:spcBef>
                <a:spcPct val="0"/>
              </a:spcBef>
              <a:defRPr/>
            </a:pPr>
            <a:r>
              <a:rPr lang="en-US" sz="2400" dirty="0">
                <a:latin typeface="Arial" pitchFamily="34" charset="0"/>
                <a:ea typeface="+mj-ea"/>
                <a:cs typeface="Arial" pitchFamily="34" charset="0"/>
              </a:rPr>
              <a:t>Comanche plant with Diesel</a:t>
            </a:r>
          </a:p>
        </p:txBody>
      </p:sp>
      <p:cxnSp>
        <p:nvCxnSpPr>
          <p:cNvPr id="54" name="Straight Arrow Connector 53"/>
          <p:cNvCxnSpPr>
            <a:stCxn id="48" idx="0"/>
            <a:endCxn id="46" idx="2"/>
          </p:cNvCxnSpPr>
          <p:nvPr/>
        </p:nvCxnSpPr>
        <p:spPr>
          <a:xfrm flipV="1">
            <a:off x="9525000" y="1752600"/>
            <a:ext cx="114300" cy="182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12"/>
          <p:cNvSpPr>
            <a:spLocks noChangeArrowheads="1"/>
          </p:cNvSpPr>
          <p:nvPr/>
        </p:nvSpPr>
        <p:spPr bwMode="auto">
          <a:xfrm>
            <a:off x="9296400" y="2209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 6</a:t>
            </a:r>
          </a:p>
        </p:txBody>
      </p: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sp>
        <p:nvSpPr>
          <p:cNvPr id="138" name="Rectangle 12"/>
          <p:cNvSpPr>
            <a:spLocks noChangeArrowheads="1"/>
          </p:cNvSpPr>
          <p:nvPr/>
        </p:nvSpPr>
        <p:spPr bwMode="auto">
          <a:xfrm>
            <a:off x="8915400" y="1447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5</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753600" y="990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982200" y="1752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Pacific</a:t>
            </a:r>
          </a:p>
        </p:txBody>
      </p: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itle 1"/>
          <p:cNvSpPr txBox="1">
            <a:spLocks/>
          </p:cNvSpPr>
          <p:nvPr/>
        </p:nvSpPr>
        <p:spPr>
          <a:xfrm>
            <a:off x="8382000" y="4343400"/>
            <a:ext cx="2286000" cy="685800"/>
          </a:xfrm>
          <a:prstGeom prst="rect">
            <a:avLst/>
          </a:prstGeom>
        </p:spPr>
        <p:txBody>
          <a:bodyPr bIns="91440" anchor="b" anchorCtr="0">
            <a:normAutofit fontScale="90000" lnSpcReduction="20000"/>
          </a:bodyPr>
          <a:lstStyle/>
          <a:p>
            <a:pPr>
              <a:spcBef>
                <a:spcPct val="0"/>
              </a:spcBef>
              <a:defRPr/>
            </a:pPr>
            <a:r>
              <a:rPr lang="en-US" sz="2400" dirty="0">
                <a:latin typeface="Arial" pitchFamily="34" charset="0"/>
                <a:ea typeface="+mj-ea"/>
                <a:cs typeface="Arial" pitchFamily="34" charset="0"/>
              </a:rPr>
              <a:t>Bastogne plant with Diesel</a:t>
            </a:r>
          </a:p>
        </p:txBody>
      </p:sp>
      <p:cxnSp>
        <p:nvCxnSpPr>
          <p:cNvPr id="47" name="Straight Arrow Connector 46"/>
          <p:cNvCxnSpPr>
            <a:stCxn id="46" idx="0"/>
          </p:cNvCxnSpPr>
          <p:nvPr/>
        </p:nvCxnSpPr>
        <p:spPr>
          <a:xfrm flipV="1">
            <a:off x="9525000" y="2514600"/>
            <a:ext cx="114300" cy="182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4419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6</a:t>
            </a:r>
          </a:p>
        </p:txBody>
      </p:sp>
      <p:sp>
        <p:nvSpPr>
          <p:cNvPr id="80" name="Rectangle 12"/>
          <p:cNvSpPr>
            <a:spLocks noChangeArrowheads="1"/>
          </p:cNvSpPr>
          <p:nvPr/>
        </p:nvSpPr>
        <p:spPr bwMode="auto">
          <a:xfrm>
            <a:off x="9296400" y="2209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 6</a:t>
            </a:r>
          </a:p>
        </p:txBody>
      </p: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2" name="Straight Connector 81"/>
          <p:cNvCxnSpPr/>
          <p:nvPr/>
        </p:nvCxnSpPr>
        <p:spPr>
          <a:xfrm flipH="1">
            <a:off x="1828800" y="3810000"/>
            <a:ext cx="152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sp>
        <p:nvSpPr>
          <p:cNvPr id="138" name="Rectangle 12"/>
          <p:cNvSpPr>
            <a:spLocks noChangeArrowheads="1"/>
          </p:cNvSpPr>
          <p:nvPr/>
        </p:nvSpPr>
        <p:spPr bwMode="auto">
          <a:xfrm>
            <a:off x="8915400" y="1447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5</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753600" y="990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982200" y="1752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2"/>
          <p:cNvSpPr>
            <a:spLocks noChangeArrowheads="1"/>
          </p:cNvSpPr>
          <p:nvPr/>
        </p:nvSpPr>
        <p:spPr bwMode="auto">
          <a:xfrm>
            <a:off x="3962400" y="50292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Hyperion</a:t>
            </a:r>
          </a:p>
        </p:txBody>
      </p:sp>
      <p:cxnSp>
        <p:nvCxnSpPr>
          <p:cNvPr id="160" name="Straight Connector 159"/>
          <p:cNvCxnSpPr>
            <a:stCxn id="43" idx="3"/>
          </p:cNvCxnSpPr>
          <p:nvPr/>
        </p:nvCxnSpPr>
        <p:spPr>
          <a:xfrm>
            <a:off x="3429000" y="3657600"/>
            <a:ext cx="1295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Pacific</a:t>
            </a:r>
          </a:p>
        </p:txBody>
      </p: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4419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6</a:t>
            </a:r>
          </a:p>
        </p:txBody>
      </p:sp>
      <p:sp>
        <p:nvSpPr>
          <p:cNvPr id="80" name="Rectangle 12"/>
          <p:cNvSpPr>
            <a:spLocks noChangeArrowheads="1"/>
          </p:cNvSpPr>
          <p:nvPr/>
        </p:nvSpPr>
        <p:spPr bwMode="auto">
          <a:xfrm>
            <a:off x="9296400" y="2209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 6</a:t>
            </a:r>
          </a:p>
        </p:txBody>
      </p: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2" name="Straight Connector 81"/>
          <p:cNvCxnSpPr/>
          <p:nvPr/>
        </p:nvCxnSpPr>
        <p:spPr>
          <a:xfrm flipH="1">
            <a:off x="1828800" y="3810000"/>
            <a:ext cx="152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sp>
        <p:nvSpPr>
          <p:cNvPr id="131" name="Rectangle 12"/>
          <p:cNvSpPr>
            <a:spLocks noChangeArrowheads="1"/>
          </p:cNvSpPr>
          <p:nvPr/>
        </p:nvSpPr>
        <p:spPr bwMode="auto">
          <a:xfrm>
            <a:off x="5791200" y="50292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4</a:t>
            </a:r>
          </a:p>
        </p:txBody>
      </p:sp>
      <p:cxnSp>
        <p:nvCxnSpPr>
          <p:cNvPr id="133" name="Straight Connector 132"/>
          <p:cNvCxnSpPr>
            <a:endCxn id="131" idx="0"/>
          </p:cNvCxnSpPr>
          <p:nvPr/>
        </p:nvCxnSpPr>
        <p:spPr>
          <a:xfrm flipH="1">
            <a:off x="6438900" y="3581400"/>
            <a:ext cx="381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sp>
        <p:nvSpPr>
          <p:cNvPr id="138" name="Rectangle 12"/>
          <p:cNvSpPr>
            <a:spLocks noChangeArrowheads="1"/>
          </p:cNvSpPr>
          <p:nvPr/>
        </p:nvSpPr>
        <p:spPr bwMode="auto">
          <a:xfrm>
            <a:off x="8915400" y="1447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5</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753600" y="990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982200" y="1752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2"/>
          <p:cNvSpPr>
            <a:spLocks noChangeArrowheads="1"/>
          </p:cNvSpPr>
          <p:nvPr/>
        </p:nvSpPr>
        <p:spPr bwMode="auto">
          <a:xfrm>
            <a:off x="3962400" y="5029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Hyperion</a:t>
            </a:r>
          </a:p>
        </p:txBody>
      </p:sp>
      <p:cxnSp>
        <p:nvCxnSpPr>
          <p:cNvPr id="160" name="Straight Connector 159"/>
          <p:cNvCxnSpPr>
            <a:stCxn id="43" idx="3"/>
          </p:cNvCxnSpPr>
          <p:nvPr/>
        </p:nvCxnSpPr>
        <p:spPr>
          <a:xfrm>
            <a:off x="3429000" y="3657600"/>
            <a:ext cx="1295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Pacific</a:t>
            </a:r>
          </a:p>
        </p:txBody>
      </p:sp>
      <p:sp>
        <p:nvSpPr>
          <p:cNvPr id="172" name="Rectangle 12"/>
          <p:cNvSpPr>
            <a:spLocks noChangeArrowheads="1"/>
          </p:cNvSpPr>
          <p:nvPr/>
        </p:nvSpPr>
        <p:spPr bwMode="auto">
          <a:xfrm>
            <a:off x="8001000" y="65532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Pacific 2</a:t>
            </a:r>
          </a:p>
        </p:txBody>
      </p:sp>
      <p:cxnSp>
        <p:nvCxnSpPr>
          <p:cNvPr id="173" name="Straight Connector 172"/>
          <p:cNvCxnSpPr/>
          <p:nvPr/>
        </p:nvCxnSpPr>
        <p:spPr>
          <a:xfrm>
            <a:off x="8610600" y="3276600"/>
            <a:ext cx="45720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12"/>
          <p:cNvSpPr>
            <a:spLocks noChangeArrowheads="1"/>
          </p:cNvSpPr>
          <p:nvPr/>
        </p:nvSpPr>
        <p:spPr bwMode="auto">
          <a:xfrm>
            <a:off x="7391400" y="3886200"/>
            <a:ext cx="1066800" cy="304800"/>
          </a:xfrm>
          <a:prstGeom prst="rect">
            <a:avLst/>
          </a:prstGeom>
          <a:solidFill>
            <a:srgbClr val="FFFF00"/>
          </a:solidFill>
          <a:ln w="9525">
            <a:solidFill>
              <a:schemeClr val="tx1"/>
            </a:solidFill>
            <a:miter lim="800000"/>
            <a:headEnd/>
            <a:tailEnd/>
          </a:ln>
        </p:spPr>
        <p:txBody>
          <a:bodyPr anchor="ctr"/>
          <a:lstStyle/>
          <a:p>
            <a:pPr algn="ctr"/>
            <a:r>
              <a:rPr lang="en-US" sz="2400" dirty="0"/>
              <a:t>Beretta</a:t>
            </a:r>
          </a:p>
        </p:txBody>
      </p:sp>
      <p:cxnSp>
        <p:nvCxnSpPr>
          <p:cNvPr id="204" name="Straight Connector 203"/>
          <p:cNvCxnSpPr>
            <a:endCxn id="203" idx="0"/>
          </p:cNvCxnSpPr>
          <p:nvPr/>
        </p:nvCxnSpPr>
        <p:spPr>
          <a:xfrm>
            <a:off x="7924800" y="32766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62800" y="35814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29" idx="3"/>
            <a:endCxn id="167" idx="1"/>
          </p:cNvCxnSpPr>
          <p:nvPr/>
        </p:nvCxnSpPr>
        <p:spPr>
          <a:xfrm flipV="1">
            <a:off x="7467600" y="3124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010400" y="3581400"/>
            <a:ext cx="1219200" cy="297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4419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6</a:t>
            </a:r>
          </a:p>
        </p:txBody>
      </p:sp>
      <p:sp>
        <p:nvSpPr>
          <p:cNvPr id="80" name="Rectangle 12"/>
          <p:cNvSpPr>
            <a:spLocks noChangeArrowheads="1"/>
          </p:cNvSpPr>
          <p:nvPr/>
        </p:nvSpPr>
        <p:spPr bwMode="auto">
          <a:xfrm>
            <a:off x="9296400" y="2209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 6</a:t>
            </a:r>
          </a:p>
        </p:txBody>
      </p: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2" name="Straight Connector 81"/>
          <p:cNvCxnSpPr/>
          <p:nvPr/>
        </p:nvCxnSpPr>
        <p:spPr>
          <a:xfrm flipH="1">
            <a:off x="1828800" y="3810000"/>
            <a:ext cx="152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79" idx="3"/>
          </p:cNvCxnSpPr>
          <p:nvPr/>
        </p:nvCxnSpPr>
        <p:spPr>
          <a:xfrm>
            <a:off x="3429000" y="45720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p:cNvSpPr>
            <a:spLocks noChangeArrowheads="1"/>
          </p:cNvSpPr>
          <p:nvPr/>
        </p:nvSpPr>
        <p:spPr bwMode="auto">
          <a:xfrm>
            <a:off x="1524000" y="5257800"/>
            <a:ext cx="2000250" cy="304800"/>
          </a:xfrm>
          <a:prstGeom prst="rect">
            <a:avLst/>
          </a:prstGeom>
          <a:solidFill>
            <a:srgbClr val="FFFF00"/>
          </a:solidFill>
          <a:ln w="9525">
            <a:solidFill>
              <a:schemeClr val="tx1"/>
            </a:solidFill>
            <a:miter lim="800000"/>
            <a:headEnd/>
            <a:tailEnd/>
          </a:ln>
        </p:spPr>
        <p:txBody>
          <a:bodyPr anchor="ctr"/>
          <a:lstStyle/>
          <a:p>
            <a:pPr algn="ctr"/>
            <a:r>
              <a:rPr lang="en-US" sz="2400" dirty="0" err="1"/>
              <a:t>Adamantium</a:t>
            </a:r>
            <a:r>
              <a:rPr lang="en-US" sz="2400" dirty="0"/>
              <a:t> 7</a:t>
            </a:r>
          </a:p>
        </p:txBody>
      </p: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sp>
        <p:nvSpPr>
          <p:cNvPr id="131" name="Rectangle 12"/>
          <p:cNvSpPr>
            <a:spLocks noChangeArrowheads="1"/>
          </p:cNvSpPr>
          <p:nvPr/>
        </p:nvSpPr>
        <p:spPr bwMode="auto">
          <a:xfrm>
            <a:off x="5791200" y="50292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4</a:t>
            </a:r>
          </a:p>
        </p:txBody>
      </p:sp>
      <p:cxnSp>
        <p:nvCxnSpPr>
          <p:cNvPr id="133" name="Straight Connector 132"/>
          <p:cNvCxnSpPr>
            <a:endCxn id="131" idx="0"/>
          </p:cNvCxnSpPr>
          <p:nvPr/>
        </p:nvCxnSpPr>
        <p:spPr>
          <a:xfrm flipH="1">
            <a:off x="6438900" y="3581400"/>
            <a:ext cx="381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sp>
        <p:nvSpPr>
          <p:cNvPr id="138" name="Rectangle 12"/>
          <p:cNvSpPr>
            <a:spLocks noChangeArrowheads="1"/>
          </p:cNvSpPr>
          <p:nvPr/>
        </p:nvSpPr>
        <p:spPr bwMode="auto">
          <a:xfrm>
            <a:off x="8915400" y="1447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5</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753600" y="990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982200" y="1752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2"/>
          <p:cNvSpPr>
            <a:spLocks noChangeArrowheads="1"/>
          </p:cNvSpPr>
          <p:nvPr/>
        </p:nvSpPr>
        <p:spPr bwMode="auto">
          <a:xfrm>
            <a:off x="8915400" y="26670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3</a:t>
            </a:r>
          </a:p>
        </p:txBody>
      </p: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81" idx="3"/>
            <a:endCxn id="146" idx="1"/>
          </p:cNvCxnSpPr>
          <p:nvPr/>
        </p:nvCxnSpPr>
        <p:spPr>
          <a:xfrm>
            <a:off x="8077200" y="2362200"/>
            <a:ext cx="838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2"/>
          <p:cNvSpPr>
            <a:spLocks noChangeArrowheads="1"/>
          </p:cNvSpPr>
          <p:nvPr/>
        </p:nvSpPr>
        <p:spPr bwMode="auto">
          <a:xfrm>
            <a:off x="3962400" y="5029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Hyperion</a:t>
            </a:r>
          </a:p>
        </p:txBody>
      </p:sp>
      <p:cxnSp>
        <p:nvCxnSpPr>
          <p:cNvPr id="160" name="Straight Connector 159"/>
          <p:cNvCxnSpPr>
            <a:stCxn id="43" idx="3"/>
          </p:cNvCxnSpPr>
          <p:nvPr/>
        </p:nvCxnSpPr>
        <p:spPr>
          <a:xfrm>
            <a:off x="3429000" y="3657600"/>
            <a:ext cx="1295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Pacific</a:t>
            </a:r>
          </a:p>
        </p:txBody>
      </p:sp>
      <p:cxnSp>
        <p:nvCxnSpPr>
          <p:cNvPr id="170" name="Straight Connector 169"/>
          <p:cNvCxnSpPr>
            <a:stCxn id="81" idx="1"/>
          </p:cNvCxnSpPr>
          <p:nvPr/>
        </p:nvCxnSpPr>
        <p:spPr>
          <a:xfrm flipH="1">
            <a:off x="3429000" y="2362200"/>
            <a:ext cx="3276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ectangle 12"/>
          <p:cNvSpPr>
            <a:spLocks noChangeArrowheads="1"/>
          </p:cNvSpPr>
          <p:nvPr/>
        </p:nvSpPr>
        <p:spPr bwMode="auto">
          <a:xfrm>
            <a:off x="8001000" y="65532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Pacific 2</a:t>
            </a:r>
          </a:p>
        </p:txBody>
      </p:sp>
      <p:cxnSp>
        <p:nvCxnSpPr>
          <p:cNvPr id="173" name="Straight Connector 172"/>
          <p:cNvCxnSpPr/>
          <p:nvPr/>
        </p:nvCxnSpPr>
        <p:spPr>
          <a:xfrm>
            <a:off x="8610600" y="3276600"/>
            <a:ext cx="45720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12"/>
          <p:cNvSpPr>
            <a:spLocks noChangeArrowheads="1"/>
          </p:cNvSpPr>
          <p:nvPr/>
        </p:nvSpPr>
        <p:spPr bwMode="auto">
          <a:xfrm>
            <a:off x="7391400" y="3886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Beretta</a:t>
            </a:r>
          </a:p>
        </p:txBody>
      </p:sp>
      <p:cxnSp>
        <p:nvCxnSpPr>
          <p:cNvPr id="204" name="Straight Connector 203"/>
          <p:cNvCxnSpPr>
            <a:endCxn id="203" idx="0"/>
          </p:cNvCxnSpPr>
          <p:nvPr/>
        </p:nvCxnSpPr>
        <p:spPr>
          <a:xfrm>
            <a:off x="7924800" y="32766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62800" y="35814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29" idx="3"/>
            <a:endCxn id="167" idx="1"/>
          </p:cNvCxnSpPr>
          <p:nvPr/>
        </p:nvCxnSpPr>
        <p:spPr>
          <a:xfrm flipV="1">
            <a:off x="7467600" y="3124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010400" y="3581400"/>
            <a:ext cx="1219200" cy="297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12"/>
          <p:cNvSpPr>
            <a:spLocks noChangeArrowheads="1"/>
          </p:cNvSpPr>
          <p:nvPr/>
        </p:nvSpPr>
        <p:spPr bwMode="auto">
          <a:xfrm>
            <a:off x="4648200" y="44958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Providence</a:t>
            </a:r>
          </a:p>
        </p:txBody>
      </p:sp>
      <p:cxnSp>
        <p:nvCxnSpPr>
          <p:cNvPr id="88" name="Straight Connector 87"/>
          <p:cNvCxnSpPr/>
          <p:nvPr/>
        </p:nvCxnSpPr>
        <p:spPr>
          <a:xfrm flipH="1">
            <a:off x="1828800" y="47244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4419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6</a:t>
            </a:r>
          </a:p>
        </p:txBody>
      </p:sp>
      <p:sp>
        <p:nvSpPr>
          <p:cNvPr id="80" name="Rectangle 12"/>
          <p:cNvSpPr>
            <a:spLocks noChangeArrowheads="1"/>
          </p:cNvSpPr>
          <p:nvPr/>
        </p:nvSpPr>
        <p:spPr bwMode="auto">
          <a:xfrm>
            <a:off x="9296400" y="2209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 6</a:t>
            </a:r>
          </a:p>
        </p:txBody>
      </p: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2" name="Straight Connector 81"/>
          <p:cNvCxnSpPr/>
          <p:nvPr/>
        </p:nvCxnSpPr>
        <p:spPr>
          <a:xfrm flipH="1">
            <a:off x="1828800" y="3810000"/>
            <a:ext cx="152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79" idx="3"/>
          </p:cNvCxnSpPr>
          <p:nvPr/>
        </p:nvCxnSpPr>
        <p:spPr>
          <a:xfrm>
            <a:off x="3429000" y="45720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p:cNvSpPr>
            <a:spLocks noChangeArrowheads="1"/>
          </p:cNvSpPr>
          <p:nvPr/>
        </p:nvSpPr>
        <p:spPr bwMode="auto">
          <a:xfrm>
            <a:off x="1524000" y="5257800"/>
            <a:ext cx="2000250" cy="304800"/>
          </a:xfrm>
          <a:prstGeom prst="rect">
            <a:avLst/>
          </a:prstGeom>
          <a:solidFill>
            <a:srgbClr val="FFFF00"/>
          </a:solidFill>
          <a:ln w="9525">
            <a:solidFill>
              <a:schemeClr val="tx1"/>
            </a:solidFill>
            <a:miter lim="800000"/>
            <a:headEnd/>
            <a:tailEnd/>
          </a:ln>
        </p:spPr>
        <p:txBody>
          <a:bodyPr anchor="ctr"/>
          <a:lstStyle/>
          <a:p>
            <a:pPr algn="ctr"/>
            <a:r>
              <a:rPr lang="en-US" sz="2400" dirty="0" err="1"/>
              <a:t>Adamantium</a:t>
            </a:r>
            <a:r>
              <a:rPr lang="en-US" sz="2400" dirty="0"/>
              <a:t> 7</a:t>
            </a:r>
          </a:p>
        </p:txBody>
      </p:sp>
      <p:sp>
        <p:nvSpPr>
          <p:cNvPr id="118" name="Rectangle 12"/>
          <p:cNvSpPr>
            <a:spLocks noChangeArrowheads="1"/>
          </p:cNvSpPr>
          <p:nvPr/>
        </p:nvSpPr>
        <p:spPr bwMode="auto">
          <a:xfrm>
            <a:off x="5943600" y="65532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United 5</a:t>
            </a:r>
          </a:p>
        </p:txBody>
      </p:sp>
      <p:cxnSp>
        <p:nvCxnSpPr>
          <p:cNvPr id="123" name="Straight Connector 122"/>
          <p:cNvCxnSpPr>
            <a:stCxn id="131" idx="2"/>
            <a:endCxn id="118" idx="0"/>
          </p:cNvCxnSpPr>
          <p:nvPr/>
        </p:nvCxnSpPr>
        <p:spPr>
          <a:xfrm>
            <a:off x="6438900" y="5334000"/>
            <a:ext cx="1143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sp>
        <p:nvSpPr>
          <p:cNvPr id="131" name="Rectangle 12"/>
          <p:cNvSpPr>
            <a:spLocks noChangeArrowheads="1"/>
          </p:cNvSpPr>
          <p:nvPr/>
        </p:nvSpPr>
        <p:spPr bwMode="auto">
          <a:xfrm>
            <a:off x="5791200" y="50292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4</a:t>
            </a:r>
          </a:p>
        </p:txBody>
      </p:sp>
      <p:cxnSp>
        <p:nvCxnSpPr>
          <p:cNvPr id="133" name="Straight Connector 132"/>
          <p:cNvCxnSpPr>
            <a:endCxn id="131" idx="0"/>
          </p:cNvCxnSpPr>
          <p:nvPr/>
        </p:nvCxnSpPr>
        <p:spPr>
          <a:xfrm flipH="1">
            <a:off x="6438900" y="3581400"/>
            <a:ext cx="381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sp>
        <p:nvSpPr>
          <p:cNvPr id="138" name="Rectangle 12"/>
          <p:cNvSpPr>
            <a:spLocks noChangeArrowheads="1"/>
          </p:cNvSpPr>
          <p:nvPr/>
        </p:nvSpPr>
        <p:spPr bwMode="auto">
          <a:xfrm>
            <a:off x="8915400" y="1447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5</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753600" y="990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982200" y="1752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2"/>
          <p:cNvSpPr>
            <a:spLocks noChangeArrowheads="1"/>
          </p:cNvSpPr>
          <p:nvPr/>
        </p:nvSpPr>
        <p:spPr bwMode="auto">
          <a:xfrm>
            <a:off x="8915400" y="26670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3</a:t>
            </a:r>
          </a:p>
        </p:txBody>
      </p: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81" idx="3"/>
            <a:endCxn id="146" idx="1"/>
          </p:cNvCxnSpPr>
          <p:nvPr/>
        </p:nvCxnSpPr>
        <p:spPr>
          <a:xfrm>
            <a:off x="8077200" y="2362200"/>
            <a:ext cx="838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ectangle 152"/>
          <p:cNvSpPr>
            <a:spLocks noChangeArrowheads="1"/>
          </p:cNvSpPr>
          <p:nvPr/>
        </p:nvSpPr>
        <p:spPr bwMode="auto">
          <a:xfrm>
            <a:off x="1981200" y="6096000"/>
            <a:ext cx="1447800" cy="304800"/>
          </a:xfrm>
          <a:prstGeom prst="rect">
            <a:avLst/>
          </a:prstGeom>
          <a:solidFill>
            <a:srgbClr val="FFFF00"/>
          </a:solidFill>
          <a:ln w="9525">
            <a:solidFill>
              <a:schemeClr val="tx1"/>
            </a:solidFill>
            <a:miter lim="800000"/>
            <a:headEnd/>
            <a:tailEnd/>
          </a:ln>
        </p:spPr>
        <p:txBody>
          <a:bodyPr anchor="ctr"/>
          <a:lstStyle/>
          <a:p>
            <a:pPr algn="ctr"/>
            <a:r>
              <a:rPr lang="en-US" sz="2400" dirty="0"/>
              <a:t>Imperial 2</a:t>
            </a:r>
          </a:p>
        </p:txBody>
      </p:sp>
      <p:cxnSp>
        <p:nvCxnSpPr>
          <p:cNvPr id="154" name="Straight Connector 153"/>
          <p:cNvCxnSpPr/>
          <p:nvPr/>
        </p:nvCxnSpPr>
        <p:spPr>
          <a:xfrm flipH="1">
            <a:off x="3276600" y="3505200"/>
            <a:ext cx="14478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2"/>
          <p:cNvSpPr>
            <a:spLocks noChangeArrowheads="1"/>
          </p:cNvSpPr>
          <p:nvPr/>
        </p:nvSpPr>
        <p:spPr bwMode="auto">
          <a:xfrm>
            <a:off x="3962400" y="5029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Hyperion</a:t>
            </a:r>
          </a:p>
        </p:txBody>
      </p:sp>
      <p:cxnSp>
        <p:nvCxnSpPr>
          <p:cNvPr id="160" name="Straight Connector 159"/>
          <p:cNvCxnSpPr>
            <a:stCxn id="43" idx="3"/>
          </p:cNvCxnSpPr>
          <p:nvPr/>
        </p:nvCxnSpPr>
        <p:spPr>
          <a:xfrm>
            <a:off x="3429000" y="3657600"/>
            <a:ext cx="1295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Pacific</a:t>
            </a:r>
          </a:p>
        </p:txBody>
      </p:sp>
      <p:cxnSp>
        <p:nvCxnSpPr>
          <p:cNvPr id="170" name="Straight Connector 169"/>
          <p:cNvCxnSpPr>
            <a:stCxn id="81" idx="1"/>
          </p:cNvCxnSpPr>
          <p:nvPr/>
        </p:nvCxnSpPr>
        <p:spPr>
          <a:xfrm flipH="1">
            <a:off x="3429000" y="2362200"/>
            <a:ext cx="3276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ectangle 12"/>
          <p:cNvSpPr>
            <a:spLocks noChangeArrowheads="1"/>
          </p:cNvSpPr>
          <p:nvPr/>
        </p:nvSpPr>
        <p:spPr bwMode="auto">
          <a:xfrm>
            <a:off x="8001000" y="65532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Pacific 2</a:t>
            </a:r>
          </a:p>
        </p:txBody>
      </p:sp>
      <p:cxnSp>
        <p:nvCxnSpPr>
          <p:cNvPr id="173" name="Straight Connector 172"/>
          <p:cNvCxnSpPr/>
          <p:nvPr/>
        </p:nvCxnSpPr>
        <p:spPr>
          <a:xfrm>
            <a:off x="8610600" y="3276600"/>
            <a:ext cx="45720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12"/>
          <p:cNvSpPr>
            <a:spLocks noChangeArrowheads="1"/>
          </p:cNvSpPr>
          <p:nvPr/>
        </p:nvSpPr>
        <p:spPr bwMode="auto">
          <a:xfrm>
            <a:off x="7391400" y="3886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Beretta</a:t>
            </a:r>
          </a:p>
        </p:txBody>
      </p:sp>
      <p:cxnSp>
        <p:nvCxnSpPr>
          <p:cNvPr id="204" name="Straight Connector 203"/>
          <p:cNvCxnSpPr>
            <a:endCxn id="203" idx="0"/>
          </p:cNvCxnSpPr>
          <p:nvPr/>
        </p:nvCxnSpPr>
        <p:spPr>
          <a:xfrm>
            <a:off x="7924800" y="32766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62800" y="35814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29" idx="3"/>
            <a:endCxn id="167" idx="1"/>
          </p:cNvCxnSpPr>
          <p:nvPr/>
        </p:nvCxnSpPr>
        <p:spPr>
          <a:xfrm flipV="1">
            <a:off x="7467600" y="3124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010400" y="3581400"/>
            <a:ext cx="1219200" cy="297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Rectangle 12"/>
          <p:cNvSpPr>
            <a:spLocks noChangeArrowheads="1"/>
          </p:cNvSpPr>
          <p:nvPr/>
        </p:nvSpPr>
        <p:spPr bwMode="auto">
          <a:xfrm>
            <a:off x="9448800" y="64008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Beretta 2</a:t>
            </a:r>
          </a:p>
        </p:txBody>
      </p:sp>
      <p:cxnSp>
        <p:nvCxnSpPr>
          <p:cNvPr id="220" name="Straight Connector 219"/>
          <p:cNvCxnSpPr/>
          <p:nvPr/>
        </p:nvCxnSpPr>
        <p:spPr>
          <a:xfrm>
            <a:off x="8382000" y="4191000"/>
            <a:ext cx="144780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6934200" y="4191000"/>
            <a:ext cx="1143000" cy="2362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953000" y="3505200"/>
            <a:ext cx="47244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31" idx="1"/>
            <a:endCxn id="153" idx="3"/>
          </p:cNvCxnSpPr>
          <p:nvPr/>
        </p:nvCxnSpPr>
        <p:spPr>
          <a:xfrm flipH="1">
            <a:off x="3429000" y="5181600"/>
            <a:ext cx="23622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Rectangle 12"/>
          <p:cNvSpPr>
            <a:spLocks noChangeArrowheads="1"/>
          </p:cNvSpPr>
          <p:nvPr/>
        </p:nvSpPr>
        <p:spPr bwMode="auto">
          <a:xfrm>
            <a:off x="9753600" y="57912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Rogue</a:t>
            </a:r>
          </a:p>
        </p:txBody>
      </p:sp>
      <p:cxnSp>
        <p:nvCxnSpPr>
          <p:cNvPr id="251" name="Straight Connector 250"/>
          <p:cNvCxnSpPr>
            <a:endCxn id="237" idx="1"/>
          </p:cNvCxnSpPr>
          <p:nvPr/>
        </p:nvCxnSpPr>
        <p:spPr>
          <a:xfrm>
            <a:off x="5334000" y="3505200"/>
            <a:ext cx="4419600" cy="243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131" idx="3"/>
            <a:endCxn id="237" idx="1"/>
          </p:cNvCxnSpPr>
          <p:nvPr/>
        </p:nvCxnSpPr>
        <p:spPr>
          <a:xfrm>
            <a:off x="7086600" y="5181600"/>
            <a:ext cx="26670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Rectangle 12"/>
          <p:cNvSpPr>
            <a:spLocks noChangeArrowheads="1"/>
          </p:cNvSpPr>
          <p:nvPr/>
        </p:nvSpPr>
        <p:spPr bwMode="auto">
          <a:xfrm>
            <a:off x="4648200" y="4495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Providence</a:t>
            </a:r>
          </a:p>
        </p:txBody>
      </p:sp>
      <p:cxnSp>
        <p:nvCxnSpPr>
          <p:cNvPr id="88" name="Straight Connector 87"/>
          <p:cNvCxnSpPr/>
          <p:nvPr/>
        </p:nvCxnSpPr>
        <p:spPr>
          <a:xfrm flipH="1">
            <a:off x="1828800" y="47244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2667000" cy="533400"/>
          </a:xfrm>
        </p:spPr>
        <p:txBody>
          <a:bodyPr>
            <a:normAutofit fontScale="90000"/>
          </a:bodyPr>
          <a:lstStyle/>
          <a:p>
            <a:r>
              <a:rPr lang="en-US" sz="2400" dirty="0">
                <a:solidFill>
                  <a:schemeClr val="tx1"/>
                </a:solidFill>
                <a:latin typeface="Arial" pitchFamily="34" charset="0"/>
                <a:cs typeface="Arial" pitchFamily="34" charset="0"/>
              </a:rPr>
              <a:t>Pepsi Presents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endParaRPr lang="en-US" sz="2400" dirty="0"/>
          </a:p>
        </p:txBody>
      </p:sp>
      <p:cxnSp>
        <p:nvCxnSpPr>
          <p:cNvPr id="117" name="Straight Arrow Connector 116"/>
          <p:cNvCxnSpPr/>
          <p:nvPr/>
        </p:nvCxnSpPr>
        <p:spPr>
          <a:xfrm flipV="1">
            <a:off x="1905000" y="8382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5240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2</a:t>
            </a:r>
          </a:p>
        </p:txBody>
      </p:sp>
      <p:sp>
        <p:nvSpPr>
          <p:cNvPr id="8" name="Rectangle 12"/>
          <p:cNvSpPr>
            <a:spLocks noChangeArrowheads="1"/>
          </p:cNvSpPr>
          <p:nvPr/>
        </p:nvSpPr>
        <p:spPr bwMode="auto">
          <a:xfrm>
            <a:off x="4343400" y="2286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a:t>
            </a:r>
          </a:p>
        </p:txBody>
      </p:sp>
      <p:cxnSp>
        <p:nvCxnSpPr>
          <p:cNvPr id="9" name="Straight Connector 8"/>
          <p:cNvCxnSpPr/>
          <p:nvPr/>
        </p:nvCxnSpPr>
        <p:spPr>
          <a:xfrm flipV="1">
            <a:off x="3962400" y="533400"/>
            <a:ext cx="6096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3200400" y="1066800"/>
            <a:ext cx="228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133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3</a:t>
            </a:r>
          </a:p>
        </p:txBody>
      </p:sp>
      <p:sp>
        <p:nvSpPr>
          <p:cNvPr id="14" name="Rectangle 12"/>
          <p:cNvSpPr>
            <a:spLocks noChangeArrowheads="1"/>
          </p:cNvSpPr>
          <p:nvPr/>
        </p:nvSpPr>
        <p:spPr bwMode="auto">
          <a:xfrm>
            <a:off x="63246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2</a:t>
            </a:r>
          </a:p>
        </p:txBody>
      </p:sp>
      <p:sp>
        <p:nvSpPr>
          <p:cNvPr id="15" name="Rectangle 12"/>
          <p:cNvSpPr>
            <a:spLocks noChangeArrowheads="1"/>
          </p:cNvSpPr>
          <p:nvPr/>
        </p:nvSpPr>
        <p:spPr bwMode="auto">
          <a:xfrm>
            <a:off x="4724400" y="1219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a:t>
            </a:r>
          </a:p>
        </p:txBody>
      </p:sp>
      <p:cxnSp>
        <p:nvCxnSpPr>
          <p:cNvPr id="16" name="Straight Connector 15"/>
          <p:cNvCxnSpPr>
            <a:stCxn id="8" idx="3"/>
            <a:endCxn id="14" idx="1"/>
          </p:cNvCxnSpPr>
          <p:nvPr/>
        </p:nvCxnSpPr>
        <p:spPr>
          <a:xfrm flipV="1">
            <a:off x="5562600" y="228600"/>
            <a:ext cx="762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2438400" y="18288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743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4</a:t>
            </a:r>
          </a:p>
        </p:txBody>
      </p:sp>
      <p:sp>
        <p:nvSpPr>
          <p:cNvPr id="27" name="Rectangle 12"/>
          <p:cNvSpPr>
            <a:spLocks noChangeArrowheads="1"/>
          </p:cNvSpPr>
          <p:nvPr/>
        </p:nvSpPr>
        <p:spPr bwMode="auto">
          <a:xfrm>
            <a:off x="6934200" y="1066800"/>
            <a:ext cx="1143000" cy="609600"/>
          </a:xfrm>
          <a:prstGeom prst="rect">
            <a:avLst/>
          </a:prstGeom>
          <a:solidFill>
            <a:srgbClr val="62FC3E"/>
          </a:solidFill>
          <a:ln w="9525">
            <a:solidFill>
              <a:schemeClr val="tx1"/>
            </a:solidFill>
            <a:miter lim="800000"/>
            <a:headEnd/>
            <a:tailEnd/>
          </a:ln>
        </p:spPr>
        <p:txBody>
          <a:bodyPr anchor="ctr"/>
          <a:lstStyle/>
          <a:p>
            <a:pPr algn="ctr"/>
            <a:r>
              <a:rPr lang="en-US" sz="2400" dirty="0"/>
              <a:t>Rebel Alliance</a:t>
            </a:r>
          </a:p>
        </p:txBody>
      </p:sp>
      <p:cxnSp>
        <p:nvCxnSpPr>
          <p:cNvPr id="30" name="Straight Connector 29"/>
          <p:cNvCxnSpPr/>
          <p:nvPr/>
        </p:nvCxnSpPr>
        <p:spPr>
          <a:xfrm flipH="1">
            <a:off x="1981200" y="24384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7" idx="1"/>
            <a:endCxn id="13" idx="3"/>
          </p:cNvCxnSpPr>
          <p:nvPr/>
        </p:nvCxnSpPr>
        <p:spPr>
          <a:xfrm flipH="1">
            <a:off x="3505200" y="1371600"/>
            <a:ext cx="34290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5052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5</a:t>
            </a:r>
          </a:p>
        </p:txBody>
      </p:sp>
      <p:sp>
        <p:nvSpPr>
          <p:cNvPr id="49" name="Rectangle 12"/>
          <p:cNvSpPr>
            <a:spLocks noChangeArrowheads="1"/>
          </p:cNvSpPr>
          <p:nvPr/>
        </p:nvSpPr>
        <p:spPr bwMode="auto">
          <a:xfrm>
            <a:off x="4114800" y="3200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a:t>Imperial</a:t>
            </a:r>
          </a:p>
        </p:txBody>
      </p:sp>
      <p:cxnSp>
        <p:nvCxnSpPr>
          <p:cNvPr id="51" name="Straight Connector 50"/>
          <p:cNvCxnSpPr>
            <a:stCxn id="92" idx="1"/>
          </p:cNvCxnSpPr>
          <p:nvPr/>
        </p:nvCxnSpPr>
        <p:spPr>
          <a:xfrm flipH="1">
            <a:off x="3429000" y="2286000"/>
            <a:ext cx="1600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133600" y="3048000"/>
            <a:ext cx="76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4" idx="3"/>
            <a:endCxn id="49" idx="1"/>
          </p:cNvCxnSpPr>
          <p:nvPr/>
        </p:nvCxnSpPr>
        <p:spPr>
          <a:xfrm>
            <a:off x="3429000" y="2895600"/>
            <a:ext cx="6858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 idx="3"/>
          </p:cNvCxnSpPr>
          <p:nvPr/>
        </p:nvCxnSpPr>
        <p:spPr>
          <a:xfrm flipV="1">
            <a:off x="5791200" y="1295400"/>
            <a:ext cx="11430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4419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Adamantium</a:t>
            </a:r>
            <a:r>
              <a:rPr lang="en-US" sz="2400" dirty="0"/>
              <a:t> 6</a:t>
            </a:r>
          </a:p>
        </p:txBody>
      </p:sp>
      <p:sp>
        <p:nvSpPr>
          <p:cNvPr id="80" name="Rectangle 12"/>
          <p:cNvSpPr>
            <a:spLocks noChangeArrowheads="1"/>
          </p:cNvSpPr>
          <p:nvPr/>
        </p:nvSpPr>
        <p:spPr bwMode="auto">
          <a:xfrm>
            <a:off x="9296400" y="2209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Easy Co 6</a:t>
            </a:r>
          </a:p>
        </p:txBody>
      </p:sp>
      <p:sp>
        <p:nvSpPr>
          <p:cNvPr id="81" name="Rectangle 12"/>
          <p:cNvSpPr>
            <a:spLocks noChangeArrowheads="1"/>
          </p:cNvSpPr>
          <p:nvPr/>
        </p:nvSpPr>
        <p:spPr bwMode="auto">
          <a:xfrm>
            <a:off x="6705600" y="22098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2</a:t>
            </a:r>
          </a:p>
        </p:txBody>
      </p:sp>
      <p:cxnSp>
        <p:nvCxnSpPr>
          <p:cNvPr id="82" name="Straight Connector 81"/>
          <p:cNvCxnSpPr/>
          <p:nvPr/>
        </p:nvCxnSpPr>
        <p:spPr>
          <a:xfrm flipH="1">
            <a:off x="1828800" y="3810000"/>
            <a:ext cx="1524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086600" y="1676400"/>
            <a:ext cx="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12"/>
          <p:cNvSpPr>
            <a:spLocks noChangeArrowheads="1"/>
          </p:cNvSpPr>
          <p:nvPr/>
        </p:nvSpPr>
        <p:spPr bwMode="auto">
          <a:xfrm>
            <a:off x="9448800" y="34290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Rebel 4</a:t>
            </a:r>
          </a:p>
        </p:txBody>
      </p:sp>
      <p:cxnSp>
        <p:nvCxnSpPr>
          <p:cNvPr id="91" name="Straight Connector 90"/>
          <p:cNvCxnSpPr>
            <a:stCxn id="79" idx="3"/>
          </p:cNvCxnSpPr>
          <p:nvPr/>
        </p:nvCxnSpPr>
        <p:spPr>
          <a:xfrm>
            <a:off x="3429000" y="45720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p:cNvSpPr>
            <a:spLocks noChangeArrowheads="1"/>
          </p:cNvSpPr>
          <p:nvPr/>
        </p:nvSpPr>
        <p:spPr bwMode="auto">
          <a:xfrm>
            <a:off x="1524000" y="5257800"/>
            <a:ext cx="2000250" cy="304800"/>
          </a:xfrm>
          <a:prstGeom prst="rect">
            <a:avLst/>
          </a:prstGeom>
          <a:solidFill>
            <a:srgbClr val="FFFF00"/>
          </a:solidFill>
          <a:ln w="9525">
            <a:solidFill>
              <a:schemeClr val="tx1"/>
            </a:solidFill>
            <a:miter lim="800000"/>
            <a:headEnd/>
            <a:tailEnd/>
          </a:ln>
        </p:spPr>
        <p:txBody>
          <a:bodyPr anchor="ctr"/>
          <a:lstStyle/>
          <a:p>
            <a:pPr algn="ctr"/>
            <a:r>
              <a:rPr lang="en-US" sz="2400" dirty="0" err="1"/>
              <a:t>Adamantium</a:t>
            </a:r>
            <a:r>
              <a:rPr lang="en-US" sz="2400" dirty="0"/>
              <a:t> 7</a:t>
            </a:r>
          </a:p>
        </p:txBody>
      </p:sp>
      <p:sp>
        <p:nvSpPr>
          <p:cNvPr id="118" name="Rectangle 12"/>
          <p:cNvSpPr>
            <a:spLocks noChangeArrowheads="1"/>
          </p:cNvSpPr>
          <p:nvPr/>
        </p:nvSpPr>
        <p:spPr bwMode="auto">
          <a:xfrm>
            <a:off x="5943600" y="65532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United 5</a:t>
            </a:r>
          </a:p>
        </p:txBody>
      </p:sp>
      <p:cxnSp>
        <p:nvCxnSpPr>
          <p:cNvPr id="123" name="Straight Connector 122"/>
          <p:cNvCxnSpPr>
            <a:stCxn id="131" idx="2"/>
            <a:endCxn id="118" idx="0"/>
          </p:cNvCxnSpPr>
          <p:nvPr/>
        </p:nvCxnSpPr>
        <p:spPr>
          <a:xfrm>
            <a:off x="6438900" y="5334000"/>
            <a:ext cx="1143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4038600" y="1371600"/>
            <a:ext cx="6858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5257800" y="533400"/>
            <a:ext cx="0" cy="685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6019800" y="381000"/>
            <a:ext cx="1066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Rectangle 12"/>
          <p:cNvSpPr>
            <a:spLocks noChangeArrowheads="1"/>
          </p:cNvSpPr>
          <p:nvPr/>
        </p:nvSpPr>
        <p:spPr bwMode="auto">
          <a:xfrm>
            <a:off x="5029200" y="2133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2</a:t>
            </a:r>
          </a:p>
        </p:txBody>
      </p:sp>
      <p:sp>
        <p:nvSpPr>
          <p:cNvPr id="107" name="Rectangle 12"/>
          <p:cNvSpPr>
            <a:spLocks noChangeArrowheads="1"/>
          </p:cNvSpPr>
          <p:nvPr/>
        </p:nvSpPr>
        <p:spPr bwMode="auto">
          <a:xfrm>
            <a:off x="8305800" y="762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3</a:t>
            </a:r>
          </a:p>
        </p:txBody>
      </p:sp>
      <p:cxnSp>
        <p:nvCxnSpPr>
          <p:cNvPr id="108" name="Straight Connector 107"/>
          <p:cNvCxnSpPr>
            <a:stCxn id="14" idx="3"/>
            <a:endCxn id="107" idx="1"/>
          </p:cNvCxnSpPr>
          <p:nvPr/>
        </p:nvCxnSpPr>
        <p:spPr>
          <a:xfrm>
            <a:off x="7772400" y="2286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5486400" y="15240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Rectangle 12"/>
          <p:cNvSpPr>
            <a:spLocks noChangeArrowheads="1"/>
          </p:cNvSpPr>
          <p:nvPr/>
        </p:nvSpPr>
        <p:spPr bwMode="auto">
          <a:xfrm>
            <a:off x="6172200" y="32766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3</a:t>
            </a:r>
          </a:p>
        </p:txBody>
      </p:sp>
      <p:sp>
        <p:nvSpPr>
          <p:cNvPr id="131" name="Rectangle 12"/>
          <p:cNvSpPr>
            <a:spLocks noChangeArrowheads="1"/>
          </p:cNvSpPr>
          <p:nvPr/>
        </p:nvSpPr>
        <p:spPr bwMode="auto">
          <a:xfrm>
            <a:off x="5791200" y="5029200"/>
            <a:ext cx="1295400" cy="304800"/>
          </a:xfrm>
          <a:prstGeom prst="rect">
            <a:avLst/>
          </a:prstGeom>
          <a:solidFill>
            <a:srgbClr val="62FC3E"/>
          </a:solidFill>
          <a:ln w="9525">
            <a:solidFill>
              <a:schemeClr val="tx1"/>
            </a:solidFill>
            <a:miter lim="800000"/>
            <a:headEnd/>
            <a:tailEnd/>
          </a:ln>
        </p:spPr>
        <p:txBody>
          <a:bodyPr anchor="ctr"/>
          <a:lstStyle/>
          <a:p>
            <a:pPr algn="ctr"/>
            <a:r>
              <a:rPr lang="en-US" sz="2400" dirty="0"/>
              <a:t>United 4</a:t>
            </a:r>
          </a:p>
        </p:txBody>
      </p:sp>
      <p:cxnSp>
        <p:nvCxnSpPr>
          <p:cNvPr id="133" name="Straight Connector 132"/>
          <p:cNvCxnSpPr>
            <a:endCxn id="131" idx="0"/>
          </p:cNvCxnSpPr>
          <p:nvPr/>
        </p:nvCxnSpPr>
        <p:spPr>
          <a:xfrm flipH="1">
            <a:off x="6438900" y="3581400"/>
            <a:ext cx="381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5943600" y="2438400"/>
            <a:ext cx="609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8763000" y="685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4</a:t>
            </a:r>
          </a:p>
        </p:txBody>
      </p:sp>
      <p:sp>
        <p:nvSpPr>
          <p:cNvPr id="138" name="Rectangle 12"/>
          <p:cNvSpPr>
            <a:spLocks noChangeArrowheads="1"/>
          </p:cNvSpPr>
          <p:nvPr/>
        </p:nvSpPr>
        <p:spPr bwMode="auto">
          <a:xfrm>
            <a:off x="8915400" y="14478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Easy Co 5</a:t>
            </a:r>
          </a:p>
        </p:txBody>
      </p:sp>
      <p:cxnSp>
        <p:nvCxnSpPr>
          <p:cNvPr id="140" name="Straight Connector 139"/>
          <p:cNvCxnSpPr/>
          <p:nvPr/>
        </p:nvCxnSpPr>
        <p:spPr>
          <a:xfrm>
            <a:off x="9525000" y="3810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9753600" y="990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9982200" y="17526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2"/>
          <p:cNvSpPr>
            <a:spLocks noChangeArrowheads="1"/>
          </p:cNvSpPr>
          <p:nvPr/>
        </p:nvSpPr>
        <p:spPr bwMode="auto">
          <a:xfrm>
            <a:off x="8915400" y="26670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Rebel 3</a:t>
            </a:r>
          </a:p>
        </p:txBody>
      </p:sp>
      <p:cxnSp>
        <p:nvCxnSpPr>
          <p:cNvPr id="147" name="Straight Connector 146"/>
          <p:cNvCxnSpPr>
            <a:endCxn id="167" idx="0"/>
          </p:cNvCxnSpPr>
          <p:nvPr/>
        </p:nvCxnSpPr>
        <p:spPr>
          <a:xfrm>
            <a:off x="8077200" y="1676400"/>
            <a:ext cx="228600" cy="1295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81" idx="3"/>
            <a:endCxn id="146" idx="1"/>
          </p:cNvCxnSpPr>
          <p:nvPr/>
        </p:nvCxnSpPr>
        <p:spPr>
          <a:xfrm>
            <a:off x="8077200" y="2362200"/>
            <a:ext cx="8382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Rectangle 152"/>
          <p:cNvSpPr>
            <a:spLocks noChangeArrowheads="1"/>
          </p:cNvSpPr>
          <p:nvPr/>
        </p:nvSpPr>
        <p:spPr bwMode="auto">
          <a:xfrm>
            <a:off x="1981200" y="6096000"/>
            <a:ext cx="1447800" cy="304800"/>
          </a:xfrm>
          <a:prstGeom prst="rect">
            <a:avLst/>
          </a:prstGeom>
          <a:solidFill>
            <a:srgbClr val="FFFF00"/>
          </a:solidFill>
          <a:ln w="9525">
            <a:solidFill>
              <a:schemeClr val="tx1"/>
            </a:solidFill>
            <a:miter lim="800000"/>
            <a:headEnd/>
            <a:tailEnd/>
          </a:ln>
        </p:spPr>
        <p:txBody>
          <a:bodyPr anchor="ctr"/>
          <a:lstStyle/>
          <a:p>
            <a:pPr algn="ctr"/>
            <a:r>
              <a:rPr lang="en-US" sz="2400" dirty="0"/>
              <a:t>Imperial 2</a:t>
            </a:r>
          </a:p>
        </p:txBody>
      </p:sp>
      <p:cxnSp>
        <p:nvCxnSpPr>
          <p:cNvPr id="154" name="Straight Connector 153"/>
          <p:cNvCxnSpPr/>
          <p:nvPr/>
        </p:nvCxnSpPr>
        <p:spPr>
          <a:xfrm flipH="1">
            <a:off x="3276600" y="3505200"/>
            <a:ext cx="14478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Rectangle 12"/>
          <p:cNvSpPr>
            <a:spLocks noChangeArrowheads="1"/>
          </p:cNvSpPr>
          <p:nvPr/>
        </p:nvSpPr>
        <p:spPr bwMode="auto">
          <a:xfrm>
            <a:off x="3962400" y="5029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Hyperion</a:t>
            </a:r>
          </a:p>
        </p:txBody>
      </p:sp>
      <p:cxnSp>
        <p:nvCxnSpPr>
          <p:cNvPr id="160" name="Straight Connector 159"/>
          <p:cNvCxnSpPr>
            <a:stCxn id="43" idx="3"/>
          </p:cNvCxnSpPr>
          <p:nvPr/>
        </p:nvCxnSpPr>
        <p:spPr>
          <a:xfrm>
            <a:off x="3429000" y="3657600"/>
            <a:ext cx="12954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Rectangle 161"/>
          <p:cNvSpPr>
            <a:spLocks noChangeArrowheads="1"/>
          </p:cNvSpPr>
          <p:nvPr/>
        </p:nvSpPr>
        <p:spPr bwMode="auto">
          <a:xfrm>
            <a:off x="2438400" y="6553200"/>
            <a:ext cx="1447800" cy="304800"/>
          </a:xfrm>
          <a:prstGeom prst="rect">
            <a:avLst/>
          </a:prstGeom>
          <a:solidFill>
            <a:srgbClr val="FFFF00"/>
          </a:solidFill>
          <a:ln w="9525">
            <a:solidFill>
              <a:schemeClr val="tx1"/>
            </a:solidFill>
            <a:miter lim="800000"/>
            <a:headEnd/>
            <a:tailEnd/>
          </a:ln>
        </p:spPr>
        <p:txBody>
          <a:bodyPr anchor="ctr"/>
          <a:lstStyle/>
          <a:p>
            <a:pPr algn="ctr"/>
            <a:r>
              <a:rPr lang="en-US" sz="2400" dirty="0"/>
              <a:t>Hyperion 2</a:t>
            </a:r>
          </a:p>
        </p:txBody>
      </p:sp>
      <p:cxnSp>
        <p:nvCxnSpPr>
          <p:cNvPr id="163" name="Straight Connector 162"/>
          <p:cNvCxnSpPr/>
          <p:nvPr/>
        </p:nvCxnSpPr>
        <p:spPr>
          <a:xfrm flipH="1">
            <a:off x="3733800" y="5334000"/>
            <a:ext cx="45720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ectangle 12"/>
          <p:cNvSpPr>
            <a:spLocks noChangeArrowheads="1"/>
          </p:cNvSpPr>
          <p:nvPr/>
        </p:nvSpPr>
        <p:spPr bwMode="auto">
          <a:xfrm>
            <a:off x="7772400" y="29718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Pacific</a:t>
            </a:r>
          </a:p>
        </p:txBody>
      </p:sp>
      <p:cxnSp>
        <p:nvCxnSpPr>
          <p:cNvPr id="170" name="Straight Connector 169"/>
          <p:cNvCxnSpPr>
            <a:stCxn id="81" idx="1"/>
          </p:cNvCxnSpPr>
          <p:nvPr/>
        </p:nvCxnSpPr>
        <p:spPr>
          <a:xfrm flipH="1">
            <a:off x="3429000" y="2362200"/>
            <a:ext cx="32766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Rectangle 12"/>
          <p:cNvSpPr>
            <a:spLocks noChangeArrowheads="1"/>
          </p:cNvSpPr>
          <p:nvPr/>
        </p:nvSpPr>
        <p:spPr bwMode="auto">
          <a:xfrm>
            <a:off x="8001000" y="65532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Pacific 2</a:t>
            </a:r>
          </a:p>
        </p:txBody>
      </p:sp>
      <p:cxnSp>
        <p:nvCxnSpPr>
          <p:cNvPr id="173" name="Straight Connector 172"/>
          <p:cNvCxnSpPr/>
          <p:nvPr/>
        </p:nvCxnSpPr>
        <p:spPr>
          <a:xfrm>
            <a:off x="8610600" y="3276600"/>
            <a:ext cx="457200" cy="3276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8458200" y="381000"/>
            <a:ext cx="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9753600" y="29718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3" name="Rectangle 12"/>
          <p:cNvSpPr>
            <a:spLocks noChangeArrowheads="1"/>
          </p:cNvSpPr>
          <p:nvPr/>
        </p:nvSpPr>
        <p:spPr bwMode="auto">
          <a:xfrm>
            <a:off x="7391400" y="3886200"/>
            <a:ext cx="1066800" cy="304800"/>
          </a:xfrm>
          <a:prstGeom prst="rect">
            <a:avLst/>
          </a:prstGeom>
          <a:solidFill>
            <a:srgbClr val="62FC3E"/>
          </a:solidFill>
          <a:ln w="9525">
            <a:solidFill>
              <a:schemeClr val="tx1"/>
            </a:solidFill>
            <a:miter lim="800000"/>
            <a:headEnd/>
            <a:tailEnd/>
          </a:ln>
        </p:spPr>
        <p:txBody>
          <a:bodyPr anchor="ctr"/>
          <a:lstStyle/>
          <a:p>
            <a:pPr algn="ctr"/>
            <a:r>
              <a:rPr lang="en-US" sz="2400" dirty="0"/>
              <a:t>Beretta</a:t>
            </a:r>
          </a:p>
        </p:txBody>
      </p:sp>
      <p:cxnSp>
        <p:nvCxnSpPr>
          <p:cNvPr id="204" name="Straight Connector 203"/>
          <p:cNvCxnSpPr>
            <a:endCxn id="203" idx="0"/>
          </p:cNvCxnSpPr>
          <p:nvPr/>
        </p:nvCxnSpPr>
        <p:spPr>
          <a:xfrm>
            <a:off x="7924800" y="3276600"/>
            <a:ext cx="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7162800" y="35814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a:stCxn id="129" idx="3"/>
            <a:endCxn id="167" idx="1"/>
          </p:cNvCxnSpPr>
          <p:nvPr/>
        </p:nvCxnSpPr>
        <p:spPr>
          <a:xfrm flipV="1">
            <a:off x="7467600" y="3124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7010400" y="3581400"/>
            <a:ext cx="1219200" cy="2971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Rectangle 12"/>
          <p:cNvSpPr>
            <a:spLocks noChangeArrowheads="1"/>
          </p:cNvSpPr>
          <p:nvPr/>
        </p:nvSpPr>
        <p:spPr bwMode="auto">
          <a:xfrm>
            <a:off x="9448800" y="64008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a:t>Beretta 2</a:t>
            </a:r>
          </a:p>
        </p:txBody>
      </p:sp>
      <p:cxnSp>
        <p:nvCxnSpPr>
          <p:cNvPr id="220" name="Straight Connector 219"/>
          <p:cNvCxnSpPr/>
          <p:nvPr/>
        </p:nvCxnSpPr>
        <p:spPr>
          <a:xfrm>
            <a:off x="8382000" y="4191000"/>
            <a:ext cx="144780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6934200" y="4191000"/>
            <a:ext cx="1143000" cy="2362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a:off x="4953000" y="3505200"/>
            <a:ext cx="4724400" cy="2895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131" idx="1"/>
            <a:endCxn id="153" idx="3"/>
          </p:cNvCxnSpPr>
          <p:nvPr/>
        </p:nvCxnSpPr>
        <p:spPr>
          <a:xfrm flipH="1">
            <a:off x="3429000" y="5181600"/>
            <a:ext cx="23622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Rectangle 12"/>
          <p:cNvSpPr>
            <a:spLocks noChangeArrowheads="1"/>
          </p:cNvSpPr>
          <p:nvPr/>
        </p:nvSpPr>
        <p:spPr bwMode="auto">
          <a:xfrm>
            <a:off x="9753600" y="57912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Rogue</a:t>
            </a:r>
          </a:p>
        </p:txBody>
      </p:sp>
      <p:cxnSp>
        <p:nvCxnSpPr>
          <p:cNvPr id="251" name="Straight Connector 250"/>
          <p:cNvCxnSpPr>
            <a:endCxn id="237" idx="1"/>
          </p:cNvCxnSpPr>
          <p:nvPr/>
        </p:nvCxnSpPr>
        <p:spPr>
          <a:xfrm>
            <a:off x="5334000" y="3505200"/>
            <a:ext cx="4419600" cy="2438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a:stCxn id="131" idx="3"/>
            <a:endCxn id="237" idx="1"/>
          </p:cNvCxnSpPr>
          <p:nvPr/>
        </p:nvCxnSpPr>
        <p:spPr>
          <a:xfrm>
            <a:off x="7086600" y="5181600"/>
            <a:ext cx="26670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Rectangle 12"/>
          <p:cNvSpPr>
            <a:spLocks noChangeArrowheads="1"/>
          </p:cNvSpPr>
          <p:nvPr/>
        </p:nvSpPr>
        <p:spPr bwMode="auto">
          <a:xfrm>
            <a:off x="8991600" y="4648200"/>
            <a:ext cx="1676400" cy="304800"/>
          </a:xfrm>
          <a:prstGeom prst="rect">
            <a:avLst/>
          </a:prstGeom>
          <a:solidFill>
            <a:srgbClr val="FFFF00"/>
          </a:solidFill>
          <a:ln w="9525">
            <a:solidFill>
              <a:schemeClr val="tx1"/>
            </a:solidFill>
            <a:miter lim="800000"/>
            <a:headEnd/>
            <a:tailEnd/>
          </a:ln>
        </p:spPr>
        <p:txBody>
          <a:bodyPr anchor="ctr"/>
          <a:lstStyle/>
          <a:p>
            <a:pPr algn="ctr"/>
            <a:r>
              <a:rPr lang="en-US" sz="2400" dirty="0"/>
              <a:t>Breckenridge</a:t>
            </a:r>
          </a:p>
        </p:txBody>
      </p:sp>
      <p:sp>
        <p:nvSpPr>
          <p:cNvPr id="85" name="Rectangle 12"/>
          <p:cNvSpPr>
            <a:spLocks noChangeArrowheads="1"/>
          </p:cNvSpPr>
          <p:nvPr/>
        </p:nvSpPr>
        <p:spPr bwMode="auto">
          <a:xfrm>
            <a:off x="4114800" y="6553200"/>
            <a:ext cx="1676400" cy="304800"/>
          </a:xfrm>
          <a:prstGeom prst="rect">
            <a:avLst/>
          </a:prstGeom>
          <a:solidFill>
            <a:srgbClr val="FFFF00"/>
          </a:solidFill>
          <a:ln w="9525">
            <a:solidFill>
              <a:schemeClr val="tx1"/>
            </a:solidFill>
            <a:miter lim="800000"/>
            <a:headEnd/>
            <a:tailEnd/>
          </a:ln>
        </p:spPr>
        <p:txBody>
          <a:bodyPr anchor="ctr"/>
          <a:lstStyle/>
          <a:p>
            <a:pPr algn="ctr"/>
            <a:r>
              <a:rPr lang="en-US" sz="2400" dirty="0"/>
              <a:t>Providence 2</a:t>
            </a:r>
          </a:p>
        </p:txBody>
      </p:sp>
      <p:sp>
        <p:nvSpPr>
          <p:cNvPr id="86" name="Rectangle 12"/>
          <p:cNvSpPr>
            <a:spLocks noChangeArrowheads="1"/>
          </p:cNvSpPr>
          <p:nvPr/>
        </p:nvSpPr>
        <p:spPr bwMode="auto">
          <a:xfrm>
            <a:off x="4648200" y="4495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Providence</a:t>
            </a:r>
          </a:p>
        </p:txBody>
      </p:sp>
      <p:cxnSp>
        <p:nvCxnSpPr>
          <p:cNvPr id="88" name="Straight Connector 87"/>
          <p:cNvCxnSpPr/>
          <p:nvPr/>
        </p:nvCxnSpPr>
        <p:spPr>
          <a:xfrm flipH="1">
            <a:off x="1828800" y="4724400"/>
            <a:ext cx="76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343400" y="5334000"/>
            <a:ext cx="0" cy="1219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410200" y="4800600"/>
            <a:ext cx="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5715000" y="3733800"/>
            <a:ext cx="3733800" cy="2819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6172200" y="4572000"/>
            <a:ext cx="2819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itle 1"/>
          <p:cNvSpPr txBox="1">
            <a:spLocks/>
          </p:cNvSpPr>
          <p:nvPr/>
        </p:nvSpPr>
        <p:spPr>
          <a:xfrm>
            <a:off x="1600200" y="10668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Nov 2008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
        <p:nvSpPr>
          <p:cNvPr id="5" name="Title 1"/>
          <p:cNvSpPr txBox="1">
            <a:spLocks/>
          </p:cNvSpPr>
          <p:nvPr/>
        </p:nvSpPr>
        <p:spPr>
          <a:xfrm>
            <a:off x="4343400" y="381000"/>
            <a:ext cx="2286000" cy="685800"/>
          </a:xfrm>
          <a:prstGeom prst="rect">
            <a:avLst/>
          </a:prstGeom>
          <a:solidFill>
            <a:schemeClr val="bg1"/>
          </a:solidFill>
        </p:spPr>
        <p:txBody>
          <a:bodyPr bIns="91440" anchor="b" anchorCtr="0">
            <a:normAutofit fontScale="90000" lnSpcReduction="20000"/>
          </a:bodyPr>
          <a:lstStyle/>
          <a:p>
            <a:pPr>
              <a:spcBef>
                <a:spcPct val="0"/>
              </a:spcBef>
              <a:defRPr/>
            </a:pPr>
            <a:r>
              <a:rPr lang="en-US" sz="2400" dirty="0">
                <a:latin typeface="Arial" pitchFamily="34" charset="0"/>
                <a:ea typeface="+mj-ea"/>
                <a:cs typeface="Arial" pitchFamily="34" charset="0"/>
              </a:rPr>
              <a:t>Comanche plant with Diesel</a:t>
            </a:r>
          </a:p>
        </p:txBody>
      </p:sp>
      <p:cxnSp>
        <p:nvCxnSpPr>
          <p:cNvPr id="6" name="Straight Arrow Connector 5"/>
          <p:cNvCxnSpPr>
            <a:cxnSpLocks/>
          </p:cNvCxnSpPr>
          <p:nvPr/>
        </p:nvCxnSpPr>
        <p:spPr>
          <a:xfrm>
            <a:off x="6019800" y="1066800"/>
            <a:ext cx="1066800" cy="1981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itle 1"/>
          <p:cNvSpPr txBox="1">
            <a:spLocks/>
          </p:cNvSpPr>
          <p:nvPr/>
        </p:nvSpPr>
        <p:spPr>
          <a:xfrm>
            <a:off x="6705600" y="228600"/>
            <a:ext cx="2286000" cy="685800"/>
          </a:xfrm>
          <a:prstGeom prst="rect">
            <a:avLst/>
          </a:prstGeom>
          <a:solidFill>
            <a:schemeClr val="bg1"/>
          </a:solidFill>
        </p:spPr>
        <p:txBody>
          <a:bodyPr bIns="91440" anchor="b" anchorCtr="0">
            <a:normAutofit fontScale="90000" lnSpcReduction="20000"/>
          </a:bodyPr>
          <a:lstStyle/>
          <a:p>
            <a:pPr>
              <a:spcBef>
                <a:spcPct val="0"/>
              </a:spcBef>
              <a:defRPr/>
            </a:pPr>
            <a:r>
              <a:rPr lang="en-US" sz="2400" dirty="0">
                <a:latin typeface="Arial" pitchFamily="34" charset="0"/>
                <a:ea typeface="+mj-ea"/>
                <a:cs typeface="Arial" pitchFamily="34" charset="0"/>
              </a:rPr>
              <a:t>Bastogne plant with Diesel</a:t>
            </a:r>
          </a:p>
        </p:txBody>
      </p:sp>
      <p:cxnSp>
        <p:nvCxnSpPr>
          <p:cNvPr id="11" name="Straight Arrow Connector 10"/>
          <p:cNvCxnSpPr>
            <a:cxnSpLocks/>
          </p:cNvCxnSpPr>
          <p:nvPr/>
        </p:nvCxnSpPr>
        <p:spPr>
          <a:xfrm>
            <a:off x="8305800" y="914400"/>
            <a:ext cx="10668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4114800" y="3200400"/>
            <a:ext cx="1676400" cy="685800"/>
          </a:xfrm>
          <a:prstGeom prst="rect">
            <a:avLst/>
          </a:prstGeom>
          <a:solidFill>
            <a:schemeClr val="bg1"/>
          </a:solidFill>
        </p:spPr>
        <p:txBody>
          <a:bodyPr bIns="91440" anchor="b" anchorCtr="0">
            <a:normAutofit fontScale="90000" lnSpcReduction="20000"/>
          </a:bodyPr>
          <a:lstStyle/>
          <a:p>
            <a:pPr>
              <a:spcBef>
                <a:spcPct val="0"/>
              </a:spcBef>
              <a:defRPr/>
            </a:pPr>
            <a:r>
              <a:rPr lang="en-US" sz="2400" dirty="0">
                <a:latin typeface="Arial" pitchFamily="34" charset="0"/>
                <a:ea typeface="+mj-ea"/>
                <a:cs typeface="Arial" pitchFamily="34" charset="0"/>
              </a:rPr>
              <a:t>Started with around 30</a:t>
            </a:r>
          </a:p>
        </p:txBody>
      </p:sp>
      <p:cxnSp>
        <p:nvCxnSpPr>
          <p:cNvPr id="15" name="Straight Arrow Connector 14"/>
          <p:cNvCxnSpPr>
            <a:cxnSpLocks/>
          </p:cNvCxnSpPr>
          <p:nvPr/>
        </p:nvCxnSpPr>
        <p:spPr>
          <a:xfrm flipH="1">
            <a:off x="1524000" y="3886200"/>
            <a:ext cx="29718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10134600" y="3276600"/>
            <a:ext cx="1752600" cy="2286000"/>
          </a:xfrm>
          <a:prstGeom prst="rect">
            <a:avLst/>
          </a:prstGeom>
          <a:solidFill>
            <a:schemeClr val="bg1"/>
          </a:solidFill>
        </p:spPr>
        <p:txBody>
          <a:bodyPr bIns="91440" anchor="b" anchorCtr="0">
            <a:normAutofit fontScale="90000" lnSpcReduction="10000"/>
          </a:bodyPr>
          <a:lstStyle/>
          <a:p>
            <a:pPr>
              <a:spcBef>
                <a:spcPct val="0"/>
              </a:spcBef>
              <a:defRPr/>
            </a:pPr>
            <a:r>
              <a:rPr lang="en-US" sz="2400" dirty="0">
                <a:latin typeface="Arial" pitchFamily="34" charset="0"/>
                <a:ea typeface="+mj-ea"/>
                <a:cs typeface="Arial" pitchFamily="34" charset="0"/>
              </a:rPr>
              <a:t>About 12.5x growth in 8 years; 8 more years at this rate would equal 4687 people</a:t>
            </a:r>
          </a:p>
        </p:txBody>
      </p:sp>
      <p:cxnSp>
        <p:nvCxnSpPr>
          <p:cNvPr id="18" name="Straight Arrow Connector 17"/>
          <p:cNvCxnSpPr>
            <a:cxnSpLocks/>
          </p:cNvCxnSpPr>
          <p:nvPr/>
        </p:nvCxnSpPr>
        <p:spPr>
          <a:xfrm flipH="1" flipV="1">
            <a:off x="9906000" y="1295400"/>
            <a:ext cx="914400" cy="1905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‘Blessed are you, Simon Bar-Jonah! For flesh and blood has not revealed this to you, but My Father who is in heaven. 18 And I tell you, you are Peter, and on this rock I will build My church, and the gates of hell shall not prevail against it.’”</a:t>
            </a:r>
          </a:p>
        </p:txBody>
      </p:sp>
    </p:spTree>
    <p:extLst>
      <p:ext uri="{BB962C8B-B14F-4D97-AF65-F5344CB8AC3E}">
        <p14:creationId xmlns:p14="http://schemas.microsoft.com/office/powerpoint/2010/main" val="836902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Chupacabra</a:t>
            </a:r>
            <a:endParaRPr lang="en-US" sz="2400" dirty="0"/>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Viacaom</a:t>
            </a:r>
            <a:endParaRPr lang="en-US" sz="2400" dirty="0"/>
          </a:p>
        </p:txBody>
      </p: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itle 1"/>
          <p:cNvSpPr txBox="1">
            <a:spLocks/>
          </p:cNvSpPr>
          <p:nvPr/>
        </p:nvSpPr>
        <p:spPr>
          <a:xfrm>
            <a:off x="7848600" y="2133600"/>
            <a:ext cx="2743200" cy="838200"/>
          </a:xfrm>
          <a:prstGeom prst="rect">
            <a:avLst/>
          </a:prstGeom>
        </p:spPr>
        <p:txBody>
          <a:bodyPr bIns="91440" anchor="b" anchorCtr="0">
            <a:normAutofit fontScale="97500"/>
          </a:bodyPr>
          <a:lstStyle/>
          <a:p>
            <a:pPr>
              <a:spcBef>
                <a:spcPct val="0"/>
              </a:spcBef>
              <a:defRPr/>
            </a:pPr>
            <a:r>
              <a:rPr lang="en-US" sz="2400" dirty="0">
                <a:latin typeface="Arial" pitchFamily="34" charset="0"/>
                <a:ea typeface="+mj-ea"/>
                <a:cs typeface="Arial" pitchFamily="34" charset="0"/>
              </a:rPr>
              <a:t>Eisenhower plant with Roosevelt</a:t>
            </a:r>
          </a:p>
        </p:txBody>
      </p:sp>
      <p:cxnSp>
        <p:nvCxnSpPr>
          <p:cNvPr id="32" name="Straight Arrow Connector 31"/>
          <p:cNvCxnSpPr>
            <a:stCxn id="31" idx="0"/>
          </p:cNvCxnSpPr>
          <p:nvPr/>
        </p:nvCxnSpPr>
        <p:spPr>
          <a:xfrm flipV="1">
            <a:off x="9220200" y="304800"/>
            <a:ext cx="342900" cy="1828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Zeppelin</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sp>
        <p:nvSpPr>
          <p:cNvPr id="88" name="Rectangle 12"/>
          <p:cNvSpPr>
            <a:spLocks noChangeArrowheads="1"/>
          </p:cNvSpPr>
          <p:nvPr/>
        </p:nvSpPr>
        <p:spPr bwMode="auto">
          <a:xfrm>
            <a:off x="1524000" y="46482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7</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42672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2"/>
          <p:cNvSpPr>
            <a:spLocks noChangeArrowheads="1"/>
          </p:cNvSpPr>
          <p:nvPr/>
        </p:nvSpPr>
        <p:spPr bwMode="auto">
          <a:xfrm>
            <a:off x="4343400" y="39624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Colossus</a:t>
            </a:r>
          </a:p>
        </p:txBody>
      </p:sp>
      <p:cxnSp>
        <p:nvCxnSpPr>
          <p:cNvPr id="106" name="Straight Connector 105"/>
          <p:cNvCxnSpPr>
            <a:stCxn id="104" idx="1"/>
          </p:cNvCxnSpPr>
          <p:nvPr/>
        </p:nvCxnSpPr>
        <p:spPr>
          <a:xfrm flipH="1" flipV="1">
            <a:off x="3429000" y="4038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sp>
        <p:nvSpPr>
          <p:cNvPr id="88" name="Rectangle 12"/>
          <p:cNvSpPr>
            <a:spLocks noChangeArrowheads="1"/>
          </p:cNvSpPr>
          <p:nvPr/>
        </p:nvSpPr>
        <p:spPr bwMode="auto">
          <a:xfrm>
            <a:off x="1524000" y="46482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7</a:t>
            </a:r>
          </a:p>
        </p:txBody>
      </p:sp>
      <p:sp>
        <p:nvSpPr>
          <p:cNvPr id="95" name="Rectangle 94"/>
          <p:cNvSpPr>
            <a:spLocks noChangeArrowheads="1"/>
          </p:cNvSpPr>
          <p:nvPr/>
        </p:nvSpPr>
        <p:spPr bwMode="auto">
          <a:xfrm>
            <a:off x="1524000" y="53340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8</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42672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49530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a:t>
            </a:r>
          </a:p>
        </p:txBody>
      </p:sp>
      <p:sp>
        <p:nvSpPr>
          <p:cNvPr id="89" name="Rectangle 12"/>
          <p:cNvSpPr>
            <a:spLocks noChangeArrowheads="1"/>
          </p:cNvSpPr>
          <p:nvPr/>
        </p:nvSpPr>
        <p:spPr bwMode="auto">
          <a:xfrm>
            <a:off x="6553200" y="32766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 2</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19800" y="3352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2"/>
          <p:cNvSpPr>
            <a:spLocks noChangeArrowheads="1"/>
          </p:cNvSpPr>
          <p:nvPr/>
        </p:nvSpPr>
        <p:spPr bwMode="auto">
          <a:xfrm>
            <a:off x="4343400" y="39624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Colossus</a:t>
            </a:r>
          </a:p>
        </p:txBody>
      </p:sp>
      <p:cxnSp>
        <p:nvCxnSpPr>
          <p:cNvPr id="106" name="Straight Connector 105"/>
          <p:cNvCxnSpPr>
            <a:stCxn id="104" idx="1"/>
          </p:cNvCxnSpPr>
          <p:nvPr/>
        </p:nvCxnSpPr>
        <p:spPr>
          <a:xfrm flipH="1" flipV="1">
            <a:off x="3429000" y="4038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2"/>
          <p:cNvSpPr>
            <a:spLocks noChangeArrowheads="1"/>
          </p:cNvSpPr>
          <p:nvPr/>
        </p:nvSpPr>
        <p:spPr bwMode="auto">
          <a:xfrm>
            <a:off x="4800600" y="46482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Tomahawk</a:t>
            </a:r>
          </a:p>
        </p:txBody>
      </p:sp>
      <p:cxnSp>
        <p:nvCxnSpPr>
          <p:cNvPr id="113" name="Straight Connector 112"/>
          <p:cNvCxnSpPr>
            <a:stCxn id="111" idx="1"/>
            <a:endCxn id="88" idx="3"/>
          </p:cNvCxnSpPr>
          <p:nvPr/>
        </p:nvCxnSpPr>
        <p:spPr>
          <a:xfrm flipH="1">
            <a:off x="3505200" y="4800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867400" y="3581400"/>
            <a:ext cx="152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a:t>
            </a:r>
            <a:r>
              <a:rPr lang="en-US" sz="4800" b="1" u="sng" dirty="0">
                <a:solidFill>
                  <a:srgbClr val="FF0000"/>
                </a:solidFill>
              </a:rPr>
              <a:t>You are the Christ, the Son of the living God</a:t>
            </a:r>
            <a:r>
              <a:rPr lang="en-US" sz="4800" dirty="0"/>
              <a:t>.’ 17 And Jesus answered him, ‘Blessed are you, Simon Bar-Jonah! For flesh and blood has not revealed this to you, but My Father who is in heaven. 18 And I tell you, you are Peter, and on this rock I will build My church, and the gates of hell shall not prevail against it.’”</a:t>
            </a:r>
          </a:p>
        </p:txBody>
      </p:sp>
    </p:spTree>
    <p:extLst>
      <p:ext uri="{BB962C8B-B14F-4D97-AF65-F5344CB8AC3E}">
        <p14:creationId xmlns:p14="http://schemas.microsoft.com/office/powerpoint/2010/main" val="251865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sp>
        <p:nvSpPr>
          <p:cNvPr id="88" name="Rectangle 12"/>
          <p:cNvSpPr>
            <a:spLocks noChangeArrowheads="1"/>
          </p:cNvSpPr>
          <p:nvPr/>
        </p:nvSpPr>
        <p:spPr bwMode="auto">
          <a:xfrm>
            <a:off x="1524000" y="46482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7</a:t>
            </a:r>
          </a:p>
        </p:txBody>
      </p:sp>
      <p:sp>
        <p:nvSpPr>
          <p:cNvPr id="95" name="Rectangle 94"/>
          <p:cNvSpPr>
            <a:spLocks noChangeArrowheads="1"/>
          </p:cNvSpPr>
          <p:nvPr/>
        </p:nvSpPr>
        <p:spPr bwMode="auto">
          <a:xfrm>
            <a:off x="1524000" y="53340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8</a:t>
            </a:r>
          </a:p>
        </p:txBody>
      </p:sp>
      <p:sp>
        <p:nvSpPr>
          <p:cNvPr id="62" name="Rectangle 61"/>
          <p:cNvSpPr>
            <a:spLocks noChangeArrowheads="1"/>
          </p:cNvSpPr>
          <p:nvPr/>
        </p:nvSpPr>
        <p:spPr bwMode="auto">
          <a:xfrm>
            <a:off x="1600200" y="60198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9</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42672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49530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09800" y="5638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a:t>
            </a:r>
          </a:p>
        </p:txBody>
      </p:sp>
      <p:sp>
        <p:nvSpPr>
          <p:cNvPr id="89" name="Rectangle 12"/>
          <p:cNvSpPr>
            <a:spLocks noChangeArrowheads="1"/>
          </p:cNvSpPr>
          <p:nvPr/>
        </p:nvSpPr>
        <p:spPr bwMode="auto">
          <a:xfrm>
            <a:off x="6553200" y="32766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 2</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19800" y="3352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2"/>
          <p:cNvSpPr>
            <a:spLocks noChangeArrowheads="1"/>
          </p:cNvSpPr>
          <p:nvPr/>
        </p:nvSpPr>
        <p:spPr bwMode="auto">
          <a:xfrm>
            <a:off x="4343400" y="39624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Colossus</a:t>
            </a:r>
          </a:p>
        </p:txBody>
      </p:sp>
      <p:cxnSp>
        <p:nvCxnSpPr>
          <p:cNvPr id="106" name="Straight Connector 105"/>
          <p:cNvCxnSpPr>
            <a:stCxn id="104" idx="1"/>
          </p:cNvCxnSpPr>
          <p:nvPr/>
        </p:nvCxnSpPr>
        <p:spPr>
          <a:xfrm flipH="1" flipV="1">
            <a:off x="3429000" y="4038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2"/>
          <p:cNvSpPr>
            <a:spLocks noChangeArrowheads="1"/>
          </p:cNvSpPr>
          <p:nvPr/>
        </p:nvSpPr>
        <p:spPr bwMode="auto">
          <a:xfrm>
            <a:off x="4800600" y="4648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Tomahawk</a:t>
            </a:r>
          </a:p>
        </p:txBody>
      </p:sp>
      <p:sp>
        <p:nvSpPr>
          <p:cNvPr id="112" name="Rectangle 12"/>
          <p:cNvSpPr>
            <a:spLocks noChangeArrowheads="1"/>
          </p:cNvSpPr>
          <p:nvPr/>
        </p:nvSpPr>
        <p:spPr bwMode="auto">
          <a:xfrm>
            <a:off x="9067800" y="4343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a:t>Tomahawk 2</a:t>
            </a:r>
          </a:p>
        </p:txBody>
      </p:sp>
      <p:cxnSp>
        <p:nvCxnSpPr>
          <p:cNvPr id="113" name="Straight Connector 112"/>
          <p:cNvCxnSpPr>
            <a:stCxn id="111" idx="1"/>
            <a:endCxn id="88" idx="3"/>
          </p:cNvCxnSpPr>
          <p:nvPr/>
        </p:nvCxnSpPr>
        <p:spPr>
          <a:xfrm flipH="1">
            <a:off x="3505200" y="4800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1"/>
            <a:endCxn id="111" idx="3"/>
          </p:cNvCxnSpPr>
          <p:nvPr/>
        </p:nvCxnSpPr>
        <p:spPr>
          <a:xfrm flipH="1">
            <a:off x="6172200" y="4495800"/>
            <a:ext cx="2895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867400" y="3581400"/>
            <a:ext cx="152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
          <p:cNvSpPr>
            <a:spLocks noChangeArrowheads="1"/>
          </p:cNvSpPr>
          <p:nvPr/>
        </p:nvSpPr>
        <p:spPr bwMode="auto">
          <a:xfrm>
            <a:off x="46482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Citadel</a:t>
            </a:r>
          </a:p>
        </p:txBody>
      </p:sp>
      <p:cxnSp>
        <p:nvCxnSpPr>
          <p:cNvPr id="124" name="Straight Connector 123"/>
          <p:cNvCxnSpPr>
            <a:endCxn id="95" idx="3"/>
          </p:cNvCxnSpPr>
          <p:nvPr/>
        </p:nvCxnSpPr>
        <p:spPr>
          <a:xfrm flipH="1" flipV="1">
            <a:off x="3524250" y="5486400"/>
            <a:ext cx="142875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5257800" y="4953000"/>
            <a:ext cx="13335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sp>
        <p:nvSpPr>
          <p:cNvPr id="88" name="Rectangle 12"/>
          <p:cNvSpPr>
            <a:spLocks noChangeArrowheads="1"/>
          </p:cNvSpPr>
          <p:nvPr/>
        </p:nvSpPr>
        <p:spPr bwMode="auto">
          <a:xfrm>
            <a:off x="1524000" y="46482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7</a:t>
            </a:r>
          </a:p>
        </p:txBody>
      </p:sp>
      <p:sp>
        <p:nvSpPr>
          <p:cNvPr id="95" name="Rectangle 94"/>
          <p:cNvSpPr>
            <a:spLocks noChangeArrowheads="1"/>
          </p:cNvSpPr>
          <p:nvPr/>
        </p:nvSpPr>
        <p:spPr bwMode="auto">
          <a:xfrm>
            <a:off x="1524000" y="53340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8</a:t>
            </a:r>
          </a:p>
        </p:txBody>
      </p:sp>
      <p:sp>
        <p:nvSpPr>
          <p:cNvPr id="62" name="Rectangle 61"/>
          <p:cNvSpPr>
            <a:spLocks noChangeArrowheads="1"/>
          </p:cNvSpPr>
          <p:nvPr/>
        </p:nvSpPr>
        <p:spPr bwMode="auto">
          <a:xfrm>
            <a:off x="1600200" y="60198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9</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42672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49530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09800" y="5638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a:t>
            </a:r>
          </a:p>
        </p:txBody>
      </p:sp>
      <p:sp>
        <p:nvSpPr>
          <p:cNvPr id="89" name="Rectangle 12"/>
          <p:cNvSpPr>
            <a:spLocks noChangeArrowheads="1"/>
          </p:cNvSpPr>
          <p:nvPr/>
        </p:nvSpPr>
        <p:spPr bwMode="auto">
          <a:xfrm>
            <a:off x="6553200" y="32766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 2</a:t>
            </a:r>
          </a:p>
        </p:txBody>
      </p:sp>
      <p:sp>
        <p:nvSpPr>
          <p:cNvPr id="90" name="Rectangle 12"/>
          <p:cNvSpPr>
            <a:spLocks noChangeArrowheads="1"/>
          </p:cNvSpPr>
          <p:nvPr/>
        </p:nvSpPr>
        <p:spPr bwMode="auto">
          <a:xfrm>
            <a:off x="9144000" y="3124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Zeppelin 3</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19800" y="3352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0" idx="1"/>
            <a:endCxn id="89" idx="3"/>
          </p:cNvCxnSpPr>
          <p:nvPr/>
        </p:nvCxnSpPr>
        <p:spPr>
          <a:xfrm flipH="1">
            <a:off x="8001000" y="3276600"/>
            <a:ext cx="1143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2"/>
          <p:cNvSpPr>
            <a:spLocks noChangeArrowheads="1"/>
          </p:cNvSpPr>
          <p:nvPr/>
        </p:nvSpPr>
        <p:spPr bwMode="auto">
          <a:xfrm>
            <a:off x="4343400" y="39624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Colossus</a:t>
            </a:r>
          </a:p>
        </p:txBody>
      </p:sp>
      <p:sp>
        <p:nvSpPr>
          <p:cNvPr id="105" name="Rectangle 12"/>
          <p:cNvSpPr>
            <a:spLocks noChangeArrowheads="1"/>
          </p:cNvSpPr>
          <p:nvPr/>
        </p:nvSpPr>
        <p:spPr bwMode="auto">
          <a:xfrm>
            <a:off x="9296400" y="3733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Colossus 2</a:t>
            </a:r>
          </a:p>
        </p:txBody>
      </p:sp>
      <p:cxnSp>
        <p:nvCxnSpPr>
          <p:cNvPr id="106" name="Straight Connector 105"/>
          <p:cNvCxnSpPr>
            <a:stCxn id="104" idx="1"/>
          </p:cNvCxnSpPr>
          <p:nvPr/>
        </p:nvCxnSpPr>
        <p:spPr>
          <a:xfrm flipH="1" flipV="1">
            <a:off x="3429000" y="4038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5" idx="1"/>
          </p:cNvCxnSpPr>
          <p:nvPr/>
        </p:nvCxnSpPr>
        <p:spPr>
          <a:xfrm flipH="1">
            <a:off x="5715000" y="3886200"/>
            <a:ext cx="3581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2"/>
          <p:cNvSpPr>
            <a:spLocks noChangeArrowheads="1"/>
          </p:cNvSpPr>
          <p:nvPr/>
        </p:nvSpPr>
        <p:spPr bwMode="auto">
          <a:xfrm>
            <a:off x="4800600" y="4648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Tomahawk</a:t>
            </a:r>
          </a:p>
        </p:txBody>
      </p:sp>
      <p:sp>
        <p:nvSpPr>
          <p:cNvPr id="112" name="Rectangle 12"/>
          <p:cNvSpPr>
            <a:spLocks noChangeArrowheads="1"/>
          </p:cNvSpPr>
          <p:nvPr/>
        </p:nvSpPr>
        <p:spPr bwMode="auto">
          <a:xfrm>
            <a:off x="9067800" y="4343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a:t>Tomahawk 2</a:t>
            </a:r>
          </a:p>
        </p:txBody>
      </p:sp>
      <p:cxnSp>
        <p:nvCxnSpPr>
          <p:cNvPr id="113" name="Straight Connector 112"/>
          <p:cNvCxnSpPr>
            <a:stCxn id="111" idx="1"/>
            <a:endCxn id="88" idx="3"/>
          </p:cNvCxnSpPr>
          <p:nvPr/>
        </p:nvCxnSpPr>
        <p:spPr>
          <a:xfrm flipH="1">
            <a:off x="3505200" y="4800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1"/>
            <a:endCxn id="111" idx="3"/>
          </p:cNvCxnSpPr>
          <p:nvPr/>
        </p:nvCxnSpPr>
        <p:spPr>
          <a:xfrm flipH="1">
            <a:off x="6172200" y="4495800"/>
            <a:ext cx="2895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867400" y="3581400"/>
            <a:ext cx="152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
          <p:cNvSpPr>
            <a:spLocks noChangeArrowheads="1"/>
          </p:cNvSpPr>
          <p:nvPr/>
        </p:nvSpPr>
        <p:spPr bwMode="auto">
          <a:xfrm>
            <a:off x="46482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Citadel</a:t>
            </a:r>
          </a:p>
        </p:txBody>
      </p:sp>
      <p:cxnSp>
        <p:nvCxnSpPr>
          <p:cNvPr id="124" name="Straight Connector 123"/>
          <p:cNvCxnSpPr>
            <a:endCxn id="95" idx="3"/>
          </p:cNvCxnSpPr>
          <p:nvPr/>
        </p:nvCxnSpPr>
        <p:spPr>
          <a:xfrm flipH="1" flipV="1">
            <a:off x="3524250" y="5486400"/>
            <a:ext cx="142875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5257800" y="4953000"/>
            <a:ext cx="13335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
          <p:cNvSpPr>
            <a:spLocks noChangeArrowheads="1"/>
          </p:cNvSpPr>
          <p:nvPr/>
        </p:nvSpPr>
        <p:spPr bwMode="auto">
          <a:xfrm>
            <a:off x="6705600" y="49530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Jurassic</a:t>
            </a:r>
          </a:p>
        </p:txBody>
      </p:sp>
      <p:cxnSp>
        <p:nvCxnSpPr>
          <p:cNvPr id="131" name="Straight Connector 130"/>
          <p:cNvCxnSpPr/>
          <p:nvPr/>
        </p:nvCxnSpPr>
        <p:spPr>
          <a:xfrm flipH="1" flipV="1">
            <a:off x="5715000" y="4114800"/>
            <a:ext cx="1371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8" idx="0"/>
          </p:cNvCxnSpPr>
          <p:nvPr/>
        </p:nvCxnSpPr>
        <p:spPr>
          <a:xfrm flipH="1" flipV="1">
            <a:off x="6934200" y="3581400"/>
            <a:ext cx="3429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sp>
        <p:nvSpPr>
          <p:cNvPr id="88" name="Rectangle 12"/>
          <p:cNvSpPr>
            <a:spLocks noChangeArrowheads="1"/>
          </p:cNvSpPr>
          <p:nvPr/>
        </p:nvSpPr>
        <p:spPr bwMode="auto">
          <a:xfrm>
            <a:off x="1524000" y="46482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7</a:t>
            </a:r>
          </a:p>
        </p:txBody>
      </p:sp>
      <p:sp>
        <p:nvSpPr>
          <p:cNvPr id="95" name="Rectangle 94"/>
          <p:cNvSpPr>
            <a:spLocks noChangeArrowheads="1"/>
          </p:cNvSpPr>
          <p:nvPr/>
        </p:nvSpPr>
        <p:spPr bwMode="auto">
          <a:xfrm>
            <a:off x="1524000" y="53340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8</a:t>
            </a:r>
          </a:p>
        </p:txBody>
      </p:sp>
      <p:cxnSp>
        <p:nvCxnSpPr>
          <p:cNvPr id="130" name="Straight Connector 129"/>
          <p:cNvCxnSpPr/>
          <p:nvPr/>
        </p:nvCxnSpPr>
        <p:spPr>
          <a:xfrm>
            <a:off x="2819400" y="6324600"/>
            <a:ext cx="914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a:spLocks noChangeArrowheads="1"/>
          </p:cNvSpPr>
          <p:nvPr/>
        </p:nvSpPr>
        <p:spPr bwMode="auto">
          <a:xfrm>
            <a:off x="1600200" y="60198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9</a:t>
            </a:r>
          </a:p>
        </p:txBody>
      </p:sp>
      <p:sp>
        <p:nvSpPr>
          <p:cNvPr id="64" name="Rectangle 63"/>
          <p:cNvSpPr>
            <a:spLocks noChangeArrowheads="1"/>
          </p:cNvSpPr>
          <p:nvPr/>
        </p:nvSpPr>
        <p:spPr bwMode="auto">
          <a:xfrm>
            <a:off x="2114550" y="6553200"/>
            <a:ext cx="2000250" cy="304800"/>
          </a:xfrm>
          <a:prstGeom prst="rect">
            <a:avLst/>
          </a:prstGeom>
          <a:solidFill>
            <a:srgbClr val="FFFF00"/>
          </a:solidFill>
          <a:ln w="9525">
            <a:solidFill>
              <a:schemeClr val="tx1"/>
            </a:solidFill>
            <a:miter lim="800000"/>
            <a:headEnd/>
            <a:tailEnd/>
          </a:ln>
        </p:spPr>
        <p:txBody>
          <a:bodyPr anchor="ctr"/>
          <a:lstStyle/>
          <a:p>
            <a:pPr algn="ctr"/>
            <a:r>
              <a:rPr lang="en-US" sz="2400" dirty="0" err="1"/>
              <a:t>Globo-Chem</a:t>
            </a:r>
            <a:r>
              <a:rPr lang="en-US" sz="2400" dirty="0"/>
              <a:t> 10</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42672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49530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09800" y="5638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sp>
        <p:nvSpPr>
          <p:cNvPr id="74" name="Rectangle 12"/>
          <p:cNvSpPr>
            <a:spLocks noChangeArrowheads="1"/>
          </p:cNvSpPr>
          <p:nvPr/>
        </p:nvSpPr>
        <p:spPr bwMode="auto">
          <a:xfrm>
            <a:off x="9067800" y="2438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Moonbase</a:t>
            </a:r>
            <a:r>
              <a:rPr lang="en-US" sz="2400" dirty="0"/>
              <a:t> 3</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4" idx="1"/>
          </p:cNvCxnSpPr>
          <p:nvPr/>
        </p:nvCxnSpPr>
        <p:spPr>
          <a:xfrm flipH="1">
            <a:off x="8686800" y="25908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a:t>
            </a:r>
          </a:p>
        </p:txBody>
      </p:sp>
      <p:sp>
        <p:nvSpPr>
          <p:cNvPr id="89" name="Rectangle 12"/>
          <p:cNvSpPr>
            <a:spLocks noChangeArrowheads="1"/>
          </p:cNvSpPr>
          <p:nvPr/>
        </p:nvSpPr>
        <p:spPr bwMode="auto">
          <a:xfrm>
            <a:off x="6553200" y="32766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 2</a:t>
            </a:r>
          </a:p>
        </p:txBody>
      </p:sp>
      <p:sp>
        <p:nvSpPr>
          <p:cNvPr id="90" name="Rectangle 12"/>
          <p:cNvSpPr>
            <a:spLocks noChangeArrowheads="1"/>
          </p:cNvSpPr>
          <p:nvPr/>
        </p:nvSpPr>
        <p:spPr bwMode="auto">
          <a:xfrm>
            <a:off x="9144000" y="3124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Zeppelin 3</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19800" y="3352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0" idx="1"/>
            <a:endCxn id="89" idx="3"/>
          </p:cNvCxnSpPr>
          <p:nvPr/>
        </p:nvCxnSpPr>
        <p:spPr>
          <a:xfrm flipH="1">
            <a:off x="8001000" y="3276600"/>
            <a:ext cx="1143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2"/>
          <p:cNvSpPr>
            <a:spLocks noChangeArrowheads="1"/>
          </p:cNvSpPr>
          <p:nvPr/>
        </p:nvSpPr>
        <p:spPr bwMode="auto">
          <a:xfrm>
            <a:off x="4343400" y="39624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Colossus</a:t>
            </a:r>
          </a:p>
        </p:txBody>
      </p:sp>
      <p:sp>
        <p:nvSpPr>
          <p:cNvPr id="105" name="Rectangle 12"/>
          <p:cNvSpPr>
            <a:spLocks noChangeArrowheads="1"/>
          </p:cNvSpPr>
          <p:nvPr/>
        </p:nvSpPr>
        <p:spPr bwMode="auto">
          <a:xfrm>
            <a:off x="9296400" y="3733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Colossus 2</a:t>
            </a:r>
          </a:p>
        </p:txBody>
      </p:sp>
      <p:cxnSp>
        <p:nvCxnSpPr>
          <p:cNvPr id="106" name="Straight Connector 105"/>
          <p:cNvCxnSpPr>
            <a:stCxn id="104" idx="1"/>
          </p:cNvCxnSpPr>
          <p:nvPr/>
        </p:nvCxnSpPr>
        <p:spPr>
          <a:xfrm flipH="1" flipV="1">
            <a:off x="3429000" y="4038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5" idx="1"/>
          </p:cNvCxnSpPr>
          <p:nvPr/>
        </p:nvCxnSpPr>
        <p:spPr>
          <a:xfrm flipH="1">
            <a:off x="5715000" y="3886200"/>
            <a:ext cx="3581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2"/>
          <p:cNvSpPr>
            <a:spLocks noChangeArrowheads="1"/>
          </p:cNvSpPr>
          <p:nvPr/>
        </p:nvSpPr>
        <p:spPr bwMode="auto">
          <a:xfrm>
            <a:off x="4800600" y="4648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Tomahawk</a:t>
            </a:r>
          </a:p>
        </p:txBody>
      </p:sp>
      <p:sp>
        <p:nvSpPr>
          <p:cNvPr id="112" name="Rectangle 12"/>
          <p:cNvSpPr>
            <a:spLocks noChangeArrowheads="1"/>
          </p:cNvSpPr>
          <p:nvPr/>
        </p:nvSpPr>
        <p:spPr bwMode="auto">
          <a:xfrm>
            <a:off x="9067800" y="4343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a:t>Tomahawk 2</a:t>
            </a:r>
          </a:p>
        </p:txBody>
      </p:sp>
      <p:cxnSp>
        <p:nvCxnSpPr>
          <p:cNvPr id="113" name="Straight Connector 112"/>
          <p:cNvCxnSpPr>
            <a:stCxn id="111" idx="1"/>
            <a:endCxn id="88" idx="3"/>
          </p:cNvCxnSpPr>
          <p:nvPr/>
        </p:nvCxnSpPr>
        <p:spPr>
          <a:xfrm flipH="1">
            <a:off x="3505200" y="4800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1"/>
            <a:endCxn id="111" idx="3"/>
          </p:cNvCxnSpPr>
          <p:nvPr/>
        </p:nvCxnSpPr>
        <p:spPr>
          <a:xfrm flipH="1">
            <a:off x="6172200" y="4495800"/>
            <a:ext cx="2895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867400" y="3581400"/>
            <a:ext cx="152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
          <p:cNvSpPr>
            <a:spLocks noChangeArrowheads="1"/>
          </p:cNvSpPr>
          <p:nvPr/>
        </p:nvSpPr>
        <p:spPr bwMode="auto">
          <a:xfrm>
            <a:off x="46482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Citadel</a:t>
            </a:r>
          </a:p>
        </p:txBody>
      </p:sp>
      <p:cxnSp>
        <p:nvCxnSpPr>
          <p:cNvPr id="124" name="Straight Connector 123"/>
          <p:cNvCxnSpPr>
            <a:endCxn id="95" idx="3"/>
          </p:cNvCxnSpPr>
          <p:nvPr/>
        </p:nvCxnSpPr>
        <p:spPr>
          <a:xfrm flipH="1" flipV="1">
            <a:off x="3524250" y="5486400"/>
            <a:ext cx="142875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5257800" y="4953000"/>
            <a:ext cx="13335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
          <p:cNvSpPr>
            <a:spLocks noChangeArrowheads="1"/>
          </p:cNvSpPr>
          <p:nvPr/>
        </p:nvSpPr>
        <p:spPr bwMode="auto">
          <a:xfrm>
            <a:off x="6705600" y="4953000"/>
            <a:ext cx="1143000" cy="304800"/>
          </a:xfrm>
          <a:prstGeom prst="rect">
            <a:avLst/>
          </a:prstGeom>
          <a:solidFill>
            <a:srgbClr val="62FC3E"/>
          </a:solidFill>
          <a:ln w="9525">
            <a:solidFill>
              <a:schemeClr val="tx1"/>
            </a:solidFill>
            <a:miter lim="800000"/>
            <a:headEnd/>
            <a:tailEnd/>
          </a:ln>
        </p:spPr>
        <p:txBody>
          <a:bodyPr anchor="ctr"/>
          <a:lstStyle/>
          <a:p>
            <a:pPr algn="ctr"/>
            <a:r>
              <a:rPr lang="en-US" sz="2400" dirty="0"/>
              <a:t>Jurassic</a:t>
            </a:r>
          </a:p>
        </p:txBody>
      </p:sp>
      <p:sp>
        <p:nvSpPr>
          <p:cNvPr id="129" name="Rectangle 12"/>
          <p:cNvSpPr>
            <a:spLocks noChangeArrowheads="1"/>
          </p:cNvSpPr>
          <p:nvPr/>
        </p:nvSpPr>
        <p:spPr bwMode="auto">
          <a:xfrm>
            <a:off x="9296400" y="50292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Jurassic 2</a:t>
            </a:r>
          </a:p>
        </p:txBody>
      </p:sp>
      <p:cxnSp>
        <p:nvCxnSpPr>
          <p:cNvPr id="131" name="Straight Connector 130"/>
          <p:cNvCxnSpPr/>
          <p:nvPr/>
        </p:nvCxnSpPr>
        <p:spPr>
          <a:xfrm flipH="1" flipV="1">
            <a:off x="5715000" y="4114800"/>
            <a:ext cx="1371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9" idx="1"/>
            <a:endCxn id="128" idx="3"/>
          </p:cNvCxnSpPr>
          <p:nvPr/>
        </p:nvCxnSpPr>
        <p:spPr>
          <a:xfrm flipH="1" flipV="1">
            <a:off x="7848600" y="5105400"/>
            <a:ext cx="1447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8" idx="0"/>
          </p:cNvCxnSpPr>
          <p:nvPr/>
        </p:nvCxnSpPr>
        <p:spPr>
          <a:xfrm flipH="1" flipV="1">
            <a:off x="6934200" y="3581400"/>
            <a:ext cx="3429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77724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Everest</a:t>
            </a:r>
          </a:p>
        </p:txBody>
      </p:sp>
      <p:cxnSp>
        <p:nvCxnSpPr>
          <p:cNvPr id="138" name="Straight Connector 137"/>
          <p:cNvCxnSpPr/>
          <p:nvPr/>
        </p:nvCxnSpPr>
        <p:spPr>
          <a:xfrm flipH="1" flipV="1">
            <a:off x="3581400" y="6172200"/>
            <a:ext cx="4191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7" idx="0"/>
          </p:cNvCxnSpPr>
          <p:nvPr/>
        </p:nvCxnSpPr>
        <p:spPr>
          <a:xfrm flipH="1" flipV="1">
            <a:off x="8115300" y="2743200"/>
            <a:ext cx="228600" cy="381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848600" y="2743200"/>
            <a:ext cx="121920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sp>
        <p:nvSpPr>
          <p:cNvPr id="88" name="Rectangle 12"/>
          <p:cNvSpPr>
            <a:spLocks noChangeArrowheads="1"/>
          </p:cNvSpPr>
          <p:nvPr/>
        </p:nvSpPr>
        <p:spPr bwMode="auto">
          <a:xfrm>
            <a:off x="1524000" y="46482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7</a:t>
            </a:r>
          </a:p>
        </p:txBody>
      </p:sp>
      <p:sp>
        <p:nvSpPr>
          <p:cNvPr id="95" name="Rectangle 94"/>
          <p:cNvSpPr>
            <a:spLocks noChangeArrowheads="1"/>
          </p:cNvSpPr>
          <p:nvPr/>
        </p:nvSpPr>
        <p:spPr bwMode="auto">
          <a:xfrm>
            <a:off x="1524000" y="53340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8</a:t>
            </a:r>
          </a:p>
        </p:txBody>
      </p:sp>
      <p:cxnSp>
        <p:nvCxnSpPr>
          <p:cNvPr id="130" name="Straight Connector 129"/>
          <p:cNvCxnSpPr/>
          <p:nvPr/>
        </p:nvCxnSpPr>
        <p:spPr>
          <a:xfrm>
            <a:off x="2819400" y="6324600"/>
            <a:ext cx="914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a:spLocks noChangeArrowheads="1"/>
          </p:cNvSpPr>
          <p:nvPr/>
        </p:nvSpPr>
        <p:spPr bwMode="auto">
          <a:xfrm>
            <a:off x="1600200" y="60198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9</a:t>
            </a:r>
          </a:p>
        </p:txBody>
      </p:sp>
      <p:sp>
        <p:nvSpPr>
          <p:cNvPr id="64" name="Rectangle 63"/>
          <p:cNvSpPr>
            <a:spLocks noChangeArrowheads="1"/>
          </p:cNvSpPr>
          <p:nvPr/>
        </p:nvSpPr>
        <p:spPr bwMode="auto">
          <a:xfrm>
            <a:off x="2114550" y="6553200"/>
            <a:ext cx="2000250" cy="304800"/>
          </a:xfrm>
          <a:prstGeom prst="rect">
            <a:avLst/>
          </a:prstGeom>
          <a:solidFill>
            <a:srgbClr val="FFFF00"/>
          </a:solidFill>
          <a:ln w="9525">
            <a:solidFill>
              <a:schemeClr val="tx1"/>
            </a:solidFill>
            <a:miter lim="800000"/>
            <a:headEnd/>
            <a:tailEnd/>
          </a:ln>
        </p:spPr>
        <p:txBody>
          <a:bodyPr anchor="ctr"/>
          <a:lstStyle/>
          <a:p>
            <a:pPr algn="ctr"/>
            <a:r>
              <a:rPr lang="en-US" sz="2400" dirty="0" err="1"/>
              <a:t>Globo-Chem</a:t>
            </a:r>
            <a:r>
              <a:rPr lang="en-US" sz="2400" dirty="0"/>
              <a:t> 10</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42672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49530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09800" y="5638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sp>
        <p:nvSpPr>
          <p:cNvPr id="74" name="Rectangle 12"/>
          <p:cNvSpPr>
            <a:spLocks noChangeArrowheads="1"/>
          </p:cNvSpPr>
          <p:nvPr/>
        </p:nvSpPr>
        <p:spPr bwMode="auto">
          <a:xfrm>
            <a:off x="9067800" y="2438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Moonbase</a:t>
            </a:r>
            <a:r>
              <a:rPr lang="en-US" sz="2400" dirty="0"/>
              <a:t> 3</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4" idx="1"/>
          </p:cNvCxnSpPr>
          <p:nvPr/>
        </p:nvCxnSpPr>
        <p:spPr>
          <a:xfrm flipH="1">
            <a:off x="8686800" y="25908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a:t>
            </a:r>
          </a:p>
        </p:txBody>
      </p:sp>
      <p:sp>
        <p:nvSpPr>
          <p:cNvPr id="89" name="Rectangle 12"/>
          <p:cNvSpPr>
            <a:spLocks noChangeArrowheads="1"/>
          </p:cNvSpPr>
          <p:nvPr/>
        </p:nvSpPr>
        <p:spPr bwMode="auto">
          <a:xfrm>
            <a:off x="6553200" y="32766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 2</a:t>
            </a:r>
          </a:p>
        </p:txBody>
      </p:sp>
      <p:sp>
        <p:nvSpPr>
          <p:cNvPr id="90" name="Rectangle 12"/>
          <p:cNvSpPr>
            <a:spLocks noChangeArrowheads="1"/>
          </p:cNvSpPr>
          <p:nvPr/>
        </p:nvSpPr>
        <p:spPr bwMode="auto">
          <a:xfrm>
            <a:off x="9144000" y="3124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Zeppelin 3</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19800" y="3352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0" idx="1"/>
            <a:endCxn id="89" idx="3"/>
          </p:cNvCxnSpPr>
          <p:nvPr/>
        </p:nvCxnSpPr>
        <p:spPr>
          <a:xfrm flipH="1">
            <a:off x="8001000" y="3276600"/>
            <a:ext cx="1143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2"/>
          <p:cNvSpPr>
            <a:spLocks noChangeArrowheads="1"/>
          </p:cNvSpPr>
          <p:nvPr/>
        </p:nvSpPr>
        <p:spPr bwMode="auto">
          <a:xfrm>
            <a:off x="4343400" y="39624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Colossus</a:t>
            </a:r>
          </a:p>
        </p:txBody>
      </p:sp>
      <p:sp>
        <p:nvSpPr>
          <p:cNvPr id="105" name="Rectangle 12"/>
          <p:cNvSpPr>
            <a:spLocks noChangeArrowheads="1"/>
          </p:cNvSpPr>
          <p:nvPr/>
        </p:nvSpPr>
        <p:spPr bwMode="auto">
          <a:xfrm>
            <a:off x="9296400" y="3733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Colossus 2</a:t>
            </a:r>
          </a:p>
        </p:txBody>
      </p:sp>
      <p:cxnSp>
        <p:nvCxnSpPr>
          <p:cNvPr id="106" name="Straight Connector 105"/>
          <p:cNvCxnSpPr>
            <a:stCxn id="104" idx="1"/>
          </p:cNvCxnSpPr>
          <p:nvPr/>
        </p:nvCxnSpPr>
        <p:spPr>
          <a:xfrm flipH="1" flipV="1">
            <a:off x="3429000" y="4038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5" idx="1"/>
          </p:cNvCxnSpPr>
          <p:nvPr/>
        </p:nvCxnSpPr>
        <p:spPr>
          <a:xfrm flipH="1">
            <a:off x="5715000" y="3886200"/>
            <a:ext cx="3581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2"/>
          <p:cNvSpPr>
            <a:spLocks noChangeArrowheads="1"/>
          </p:cNvSpPr>
          <p:nvPr/>
        </p:nvSpPr>
        <p:spPr bwMode="auto">
          <a:xfrm>
            <a:off x="4800600" y="4648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Tomahawk</a:t>
            </a:r>
          </a:p>
        </p:txBody>
      </p:sp>
      <p:sp>
        <p:nvSpPr>
          <p:cNvPr id="112" name="Rectangle 12"/>
          <p:cNvSpPr>
            <a:spLocks noChangeArrowheads="1"/>
          </p:cNvSpPr>
          <p:nvPr/>
        </p:nvSpPr>
        <p:spPr bwMode="auto">
          <a:xfrm>
            <a:off x="9067800" y="4343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a:t>Tomahawk 2</a:t>
            </a:r>
          </a:p>
        </p:txBody>
      </p:sp>
      <p:cxnSp>
        <p:nvCxnSpPr>
          <p:cNvPr id="113" name="Straight Connector 112"/>
          <p:cNvCxnSpPr>
            <a:stCxn id="111" idx="1"/>
            <a:endCxn id="88" idx="3"/>
          </p:cNvCxnSpPr>
          <p:nvPr/>
        </p:nvCxnSpPr>
        <p:spPr>
          <a:xfrm flipH="1">
            <a:off x="3505200" y="4800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1"/>
            <a:endCxn id="111" idx="3"/>
          </p:cNvCxnSpPr>
          <p:nvPr/>
        </p:nvCxnSpPr>
        <p:spPr>
          <a:xfrm flipH="1">
            <a:off x="6172200" y="4495800"/>
            <a:ext cx="2895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867400" y="3581400"/>
            <a:ext cx="152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
          <p:cNvSpPr>
            <a:spLocks noChangeArrowheads="1"/>
          </p:cNvSpPr>
          <p:nvPr/>
        </p:nvSpPr>
        <p:spPr bwMode="auto">
          <a:xfrm>
            <a:off x="46482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Citadel</a:t>
            </a:r>
          </a:p>
        </p:txBody>
      </p:sp>
      <p:cxnSp>
        <p:nvCxnSpPr>
          <p:cNvPr id="124" name="Straight Connector 123"/>
          <p:cNvCxnSpPr>
            <a:endCxn id="95" idx="3"/>
          </p:cNvCxnSpPr>
          <p:nvPr/>
        </p:nvCxnSpPr>
        <p:spPr>
          <a:xfrm flipH="1" flipV="1">
            <a:off x="3524250" y="5486400"/>
            <a:ext cx="142875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5257800" y="4953000"/>
            <a:ext cx="13335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
          <p:cNvSpPr>
            <a:spLocks noChangeArrowheads="1"/>
          </p:cNvSpPr>
          <p:nvPr/>
        </p:nvSpPr>
        <p:spPr bwMode="auto">
          <a:xfrm>
            <a:off x="6705600" y="4953000"/>
            <a:ext cx="1143000" cy="304800"/>
          </a:xfrm>
          <a:prstGeom prst="rect">
            <a:avLst/>
          </a:prstGeom>
          <a:solidFill>
            <a:srgbClr val="62FC3E"/>
          </a:solidFill>
          <a:ln w="9525">
            <a:solidFill>
              <a:schemeClr val="tx1"/>
            </a:solidFill>
            <a:miter lim="800000"/>
            <a:headEnd/>
            <a:tailEnd/>
          </a:ln>
        </p:spPr>
        <p:txBody>
          <a:bodyPr anchor="ctr"/>
          <a:lstStyle/>
          <a:p>
            <a:pPr algn="ctr"/>
            <a:r>
              <a:rPr lang="en-US" sz="2400" dirty="0"/>
              <a:t>Jurassic</a:t>
            </a:r>
          </a:p>
        </p:txBody>
      </p:sp>
      <p:sp>
        <p:nvSpPr>
          <p:cNvPr id="129" name="Rectangle 12"/>
          <p:cNvSpPr>
            <a:spLocks noChangeArrowheads="1"/>
          </p:cNvSpPr>
          <p:nvPr/>
        </p:nvSpPr>
        <p:spPr bwMode="auto">
          <a:xfrm>
            <a:off x="9296400" y="50292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Jurassic 2</a:t>
            </a:r>
          </a:p>
        </p:txBody>
      </p:sp>
      <p:cxnSp>
        <p:nvCxnSpPr>
          <p:cNvPr id="131" name="Straight Connector 130"/>
          <p:cNvCxnSpPr/>
          <p:nvPr/>
        </p:nvCxnSpPr>
        <p:spPr>
          <a:xfrm flipH="1" flipV="1">
            <a:off x="5715000" y="4114800"/>
            <a:ext cx="1371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9" idx="1"/>
            <a:endCxn id="128" idx="3"/>
          </p:cNvCxnSpPr>
          <p:nvPr/>
        </p:nvCxnSpPr>
        <p:spPr>
          <a:xfrm flipH="1" flipV="1">
            <a:off x="7848600" y="5105400"/>
            <a:ext cx="1447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8" idx="0"/>
          </p:cNvCxnSpPr>
          <p:nvPr/>
        </p:nvCxnSpPr>
        <p:spPr>
          <a:xfrm flipH="1" flipV="1">
            <a:off x="6934200" y="3581400"/>
            <a:ext cx="3429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77724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Everest</a:t>
            </a:r>
          </a:p>
        </p:txBody>
      </p:sp>
      <p:cxnSp>
        <p:nvCxnSpPr>
          <p:cNvPr id="138" name="Straight Connector 137"/>
          <p:cNvCxnSpPr/>
          <p:nvPr/>
        </p:nvCxnSpPr>
        <p:spPr>
          <a:xfrm flipH="1" flipV="1">
            <a:off x="3581400" y="6172200"/>
            <a:ext cx="4191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7" idx="0"/>
          </p:cNvCxnSpPr>
          <p:nvPr/>
        </p:nvCxnSpPr>
        <p:spPr>
          <a:xfrm flipH="1" flipV="1">
            <a:off x="8115300" y="2743200"/>
            <a:ext cx="228600" cy="381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848600" y="2743200"/>
            <a:ext cx="121920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2"/>
          <p:cNvSpPr>
            <a:spLocks noChangeArrowheads="1"/>
          </p:cNvSpPr>
          <p:nvPr/>
        </p:nvSpPr>
        <p:spPr bwMode="auto">
          <a:xfrm>
            <a:off x="3581400" y="2667000"/>
            <a:ext cx="3429000" cy="1676400"/>
          </a:xfrm>
          <a:prstGeom prst="rect">
            <a:avLst/>
          </a:prstGeom>
          <a:solidFill>
            <a:srgbClr val="2DEBFF"/>
          </a:solidFill>
          <a:ln w="76200">
            <a:solidFill>
              <a:schemeClr val="tx1"/>
            </a:solidFill>
            <a:miter lim="800000"/>
            <a:headEnd/>
            <a:tailEnd/>
          </a:ln>
        </p:spPr>
        <p:txBody>
          <a:bodyPr anchor="ctr"/>
          <a:lstStyle/>
          <a:p>
            <a:pPr algn="ctr"/>
            <a:r>
              <a:rPr lang="en-US" sz="5400" dirty="0"/>
              <a:t>Started with under 25</a:t>
            </a:r>
          </a:p>
        </p:txBody>
      </p:sp>
      <p:cxnSp>
        <p:nvCxnSpPr>
          <p:cNvPr id="103" name="Straight Arrow Connector 102"/>
          <p:cNvCxnSpPr/>
          <p:nvPr/>
        </p:nvCxnSpPr>
        <p:spPr>
          <a:xfrm flipH="1" flipV="1">
            <a:off x="4114800" y="1066800"/>
            <a:ext cx="533400" cy="16002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1524000" cy="533400"/>
          </a:xfrm>
        </p:spPr>
        <p:txBody>
          <a:bodyPr>
            <a:normAutofit/>
          </a:bodyPr>
          <a:lstStyle/>
          <a:p>
            <a:r>
              <a:rPr lang="en-US" sz="2400" dirty="0">
                <a:solidFill>
                  <a:schemeClr val="tx1"/>
                </a:solidFill>
                <a:latin typeface="Arial" pitchFamily="34" charset="0"/>
                <a:cs typeface="Arial" pitchFamily="34" charset="0"/>
              </a:rPr>
              <a:t>Dixon HC</a:t>
            </a:r>
          </a:p>
        </p:txBody>
      </p:sp>
      <p:cxnSp>
        <p:nvCxnSpPr>
          <p:cNvPr id="5" name="Straight Arrow Connector 4"/>
          <p:cNvCxnSpPr/>
          <p:nvPr/>
        </p:nvCxnSpPr>
        <p:spPr>
          <a:xfrm>
            <a:off x="2057400" y="533400"/>
            <a:ext cx="304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tangle 12"/>
          <p:cNvSpPr>
            <a:spLocks noChangeArrowheads="1"/>
          </p:cNvSpPr>
          <p:nvPr/>
        </p:nvSpPr>
        <p:spPr bwMode="auto">
          <a:xfrm>
            <a:off x="2362200" y="7620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endParaRPr lang="en-US" sz="2400" dirty="0"/>
          </a:p>
        </p:txBody>
      </p:sp>
      <p:sp>
        <p:nvSpPr>
          <p:cNvPr id="116" name="Title 1"/>
          <p:cNvSpPr txBox="1">
            <a:spLocks/>
          </p:cNvSpPr>
          <p:nvPr/>
        </p:nvSpPr>
        <p:spPr>
          <a:xfrm>
            <a:off x="1600200" y="990600"/>
            <a:ext cx="1524000" cy="533400"/>
          </a:xfrm>
          <a:prstGeom prst="rect">
            <a:avLst/>
          </a:prstGeom>
        </p:spPr>
        <p:txBody>
          <a:bodyPr bIns="91440" anchor="b" anchorCtr="0">
            <a:normAutofit/>
          </a:bodyPr>
          <a:lstStyle/>
          <a:p>
            <a:pPr>
              <a:spcBef>
                <a:spcPct val="0"/>
              </a:spcBef>
              <a:defRPr/>
            </a:pPr>
            <a:r>
              <a:rPr lang="en-US" sz="2400" dirty="0">
                <a:latin typeface="Arial" pitchFamily="34" charset="0"/>
                <a:ea typeface="+mj-ea"/>
                <a:cs typeface="Arial" pitchFamily="34" charset="0"/>
              </a:rPr>
              <a:t>July 2004</a:t>
            </a:r>
          </a:p>
        </p:txBody>
      </p:sp>
      <p:cxnSp>
        <p:nvCxnSpPr>
          <p:cNvPr id="117" name="Straight Arrow Connector 116"/>
          <p:cNvCxnSpPr/>
          <p:nvPr/>
        </p:nvCxnSpPr>
        <p:spPr>
          <a:xfrm flipV="1">
            <a:off x="1905000" y="685800"/>
            <a:ext cx="152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12"/>
          <p:cNvSpPr>
            <a:spLocks noChangeArrowheads="1"/>
          </p:cNvSpPr>
          <p:nvPr/>
        </p:nvSpPr>
        <p:spPr bwMode="auto">
          <a:xfrm>
            <a:off x="2057400" y="14478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2</a:t>
            </a:r>
          </a:p>
        </p:txBody>
      </p:sp>
      <p:cxnSp>
        <p:nvCxnSpPr>
          <p:cNvPr id="10" name="Straight Connector 9"/>
          <p:cNvCxnSpPr/>
          <p:nvPr/>
        </p:nvCxnSpPr>
        <p:spPr>
          <a:xfrm flipH="1">
            <a:off x="3276600" y="1066800"/>
            <a:ext cx="1524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a:spLocks noChangeArrowheads="1"/>
          </p:cNvSpPr>
          <p:nvPr/>
        </p:nvSpPr>
        <p:spPr bwMode="auto">
          <a:xfrm>
            <a:off x="1600200" y="2057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3</a:t>
            </a:r>
          </a:p>
        </p:txBody>
      </p:sp>
      <p:cxnSp>
        <p:nvCxnSpPr>
          <p:cNvPr id="18" name="Straight Connector 17"/>
          <p:cNvCxnSpPr/>
          <p:nvPr/>
        </p:nvCxnSpPr>
        <p:spPr>
          <a:xfrm flipH="1">
            <a:off x="2438400" y="1752600"/>
            <a:ext cx="3810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12"/>
          <p:cNvSpPr>
            <a:spLocks noChangeArrowheads="1"/>
          </p:cNvSpPr>
          <p:nvPr/>
        </p:nvSpPr>
        <p:spPr bwMode="auto">
          <a:xfrm>
            <a:off x="1524000" y="26670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4</a:t>
            </a:r>
          </a:p>
        </p:txBody>
      </p:sp>
      <p:cxnSp>
        <p:nvCxnSpPr>
          <p:cNvPr id="30" name="Straight Connector 29"/>
          <p:cNvCxnSpPr/>
          <p:nvPr/>
        </p:nvCxnSpPr>
        <p:spPr>
          <a:xfrm flipH="1">
            <a:off x="1981200" y="2362200"/>
            <a:ext cx="228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2"/>
          <p:cNvSpPr>
            <a:spLocks noChangeArrowheads="1"/>
          </p:cNvSpPr>
          <p:nvPr/>
        </p:nvSpPr>
        <p:spPr bwMode="auto">
          <a:xfrm>
            <a:off x="1524000" y="32766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5</a:t>
            </a:r>
          </a:p>
        </p:txBody>
      </p:sp>
      <p:cxnSp>
        <p:nvCxnSpPr>
          <p:cNvPr id="52" name="Straight Connector 51"/>
          <p:cNvCxnSpPr/>
          <p:nvPr/>
        </p:nvCxnSpPr>
        <p:spPr>
          <a:xfrm>
            <a:off x="2209800" y="2971800"/>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Rectangle 12"/>
          <p:cNvSpPr>
            <a:spLocks noChangeArrowheads="1"/>
          </p:cNvSpPr>
          <p:nvPr/>
        </p:nvSpPr>
        <p:spPr bwMode="auto">
          <a:xfrm>
            <a:off x="1524000" y="3962400"/>
            <a:ext cx="1905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6</a:t>
            </a:r>
          </a:p>
        </p:txBody>
      </p:sp>
      <p:sp>
        <p:nvSpPr>
          <p:cNvPr id="88" name="Rectangle 12"/>
          <p:cNvSpPr>
            <a:spLocks noChangeArrowheads="1"/>
          </p:cNvSpPr>
          <p:nvPr/>
        </p:nvSpPr>
        <p:spPr bwMode="auto">
          <a:xfrm>
            <a:off x="1524000" y="4648200"/>
            <a:ext cx="1981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7</a:t>
            </a:r>
          </a:p>
        </p:txBody>
      </p:sp>
      <p:sp>
        <p:nvSpPr>
          <p:cNvPr id="95" name="Rectangle 94"/>
          <p:cNvSpPr>
            <a:spLocks noChangeArrowheads="1"/>
          </p:cNvSpPr>
          <p:nvPr/>
        </p:nvSpPr>
        <p:spPr bwMode="auto">
          <a:xfrm>
            <a:off x="1524000" y="53340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8</a:t>
            </a:r>
          </a:p>
        </p:txBody>
      </p:sp>
      <p:cxnSp>
        <p:nvCxnSpPr>
          <p:cNvPr id="130" name="Straight Connector 129"/>
          <p:cNvCxnSpPr/>
          <p:nvPr/>
        </p:nvCxnSpPr>
        <p:spPr>
          <a:xfrm>
            <a:off x="2819400" y="6324600"/>
            <a:ext cx="914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p:cNvSpPr>
            <a:spLocks noChangeArrowheads="1"/>
          </p:cNvSpPr>
          <p:nvPr/>
        </p:nvSpPr>
        <p:spPr bwMode="auto">
          <a:xfrm>
            <a:off x="1600200" y="6019800"/>
            <a:ext cx="2000250" cy="304800"/>
          </a:xfrm>
          <a:prstGeom prst="rect">
            <a:avLst/>
          </a:prstGeom>
          <a:solidFill>
            <a:srgbClr val="62FC3E"/>
          </a:solidFill>
          <a:ln w="9525">
            <a:solidFill>
              <a:schemeClr val="tx1"/>
            </a:solidFill>
            <a:miter lim="800000"/>
            <a:headEnd/>
            <a:tailEnd/>
          </a:ln>
        </p:spPr>
        <p:txBody>
          <a:bodyPr anchor="ctr"/>
          <a:lstStyle/>
          <a:p>
            <a:pPr algn="ctr"/>
            <a:r>
              <a:rPr lang="en-US" sz="2400" dirty="0" err="1"/>
              <a:t>Globo-Chem</a:t>
            </a:r>
            <a:r>
              <a:rPr lang="en-US" sz="2400" dirty="0"/>
              <a:t> 9</a:t>
            </a:r>
          </a:p>
        </p:txBody>
      </p:sp>
      <p:sp>
        <p:nvSpPr>
          <p:cNvPr id="64" name="Rectangle 63"/>
          <p:cNvSpPr>
            <a:spLocks noChangeArrowheads="1"/>
          </p:cNvSpPr>
          <p:nvPr/>
        </p:nvSpPr>
        <p:spPr bwMode="auto">
          <a:xfrm>
            <a:off x="2114550" y="6553200"/>
            <a:ext cx="2000250" cy="304800"/>
          </a:xfrm>
          <a:prstGeom prst="rect">
            <a:avLst/>
          </a:prstGeom>
          <a:solidFill>
            <a:srgbClr val="FFFF00"/>
          </a:solidFill>
          <a:ln w="9525">
            <a:solidFill>
              <a:schemeClr val="tx1"/>
            </a:solidFill>
            <a:miter lim="800000"/>
            <a:headEnd/>
            <a:tailEnd/>
          </a:ln>
        </p:spPr>
        <p:txBody>
          <a:bodyPr anchor="ctr"/>
          <a:lstStyle/>
          <a:p>
            <a:pPr algn="ctr"/>
            <a:r>
              <a:rPr lang="en-US" sz="2400" dirty="0" err="1"/>
              <a:t>Globo-Chem</a:t>
            </a:r>
            <a:r>
              <a:rPr lang="en-US" sz="2400" dirty="0"/>
              <a:t> 10</a:t>
            </a:r>
          </a:p>
        </p:txBody>
      </p:sp>
      <p:cxnSp>
        <p:nvCxnSpPr>
          <p:cNvPr id="67" name="Straight Connector 66"/>
          <p:cNvCxnSpPr/>
          <p:nvPr/>
        </p:nvCxnSpPr>
        <p:spPr>
          <a:xfrm>
            <a:off x="2209800" y="35814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209800" y="42672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209800" y="49530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209800" y="5638800"/>
            <a:ext cx="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12"/>
          <p:cNvSpPr>
            <a:spLocks noChangeArrowheads="1"/>
          </p:cNvSpPr>
          <p:nvPr/>
        </p:nvSpPr>
        <p:spPr bwMode="auto">
          <a:xfrm>
            <a:off x="3581400" y="152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endParaRPr lang="en-US" sz="2400" dirty="0"/>
          </a:p>
        </p:txBody>
      </p:sp>
      <p:sp>
        <p:nvSpPr>
          <p:cNvPr id="26" name="Rectangle 12"/>
          <p:cNvSpPr>
            <a:spLocks noChangeArrowheads="1"/>
          </p:cNvSpPr>
          <p:nvPr/>
        </p:nvSpPr>
        <p:spPr bwMode="auto">
          <a:xfrm>
            <a:off x="5562600" y="76200"/>
            <a:ext cx="18288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Chupacabra</a:t>
            </a:r>
            <a:r>
              <a:rPr lang="en-US" sz="2400" dirty="0"/>
              <a:t> 2</a:t>
            </a:r>
          </a:p>
        </p:txBody>
      </p:sp>
      <p:sp>
        <p:nvSpPr>
          <p:cNvPr id="27" name="Rectangle 12"/>
          <p:cNvSpPr>
            <a:spLocks noChangeArrowheads="1"/>
          </p:cNvSpPr>
          <p:nvPr/>
        </p:nvSpPr>
        <p:spPr bwMode="auto">
          <a:xfrm>
            <a:off x="7848600" y="762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Chupa</a:t>
            </a:r>
            <a:r>
              <a:rPr lang="en-US" sz="2400" dirty="0"/>
              <a:t> 3</a:t>
            </a:r>
          </a:p>
        </p:txBody>
      </p:sp>
      <p:sp>
        <p:nvSpPr>
          <p:cNvPr id="28" name="Rectangle 12"/>
          <p:cNvSpPr>
            <a:spLocks noChangeArrowheads="1"/>
          </p:cNvSpPr>
          <p:nvPr/>
        </p:nvSpPr>
        <p:spPr bwMode="auto">
          <a:xfrm>
            <a:off x="9372600" y="0"/>
            <a:ext cx="12954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Chupa</a:t>
            </a:r>
            <a:r>
              <a:rPr lang="en-US" sz="2400" dirty="0"/>
              <a:t> 4</a:t>
            </a:r>
          </a:p>
        </p:txBody>
      </p:sp>
      <p:cxnSp>
        <p:nvCxnSpPr>
          <p:cNvPr id="29" name="Straight Connector 28"/>
          <p:cNvCxnSpPr/>
          <p:nvPr/>
        </p:nvCxnSpPr>
        <p:spPr>
          <a:xfrm flipH="1">
            <a:off x="3886200" y="457200"/>
            <a:ext cx="3048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6" idx="1"/>
            <a:endCxn id="25" idx="3"/>
          </p:cNvCxnSpPr>
          <p:nvPr/>
        </p:nvCxnSpPr>
        <p:spPr>
          <a:xfrm flipH="1">
            <a:off x="5105400" y="2286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26" idx="3"/>
          </p:cNvCxnSpPr>
          <p:nvPr/>
        </p:nvCxnSpPr>
        <p:spPr>
          <a:xfrm flipH="1">
            <a:off x="7391400" y="228600"/>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endCxn id="27" idx="3"/>
          </p:cNvCxnSpPr>
          <p:nvPr/>
        </p:nvCxnSpPr>
        <p:spPr>
          <a:xfrm flipH="1">
            <a:off x="9067800" y="152400"/>
            <a:ext cx="304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12"/>
          <p:cNvSpPr>
            <a:spLocks noChangeArrowheads="1"/>
          </p:cNvSpPr>
          <p:nvPr/>
        </p:nvSpPr>
        <p:spPr bwMode="auto">
          <a:xfrm>
            <a:off x="4495800" y="10668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a:t>Guerrilla</a:t>
            </a:r>
          </a:p>
        </p:txBody>
      </p:sp>
      <p:sp>
        <p:nvSpPr>
          <p:cNvPr id="41" name="Rectangle 12"/>
          <p:cNvSpPr>
            <a:spLocks noChangeArrowheads="1"/>
          </p:cNvSpPr>
          <p:nvPr/>
        </p:nvSpPr>
        <p:spPr bwMode="auto">
          <a:xfrm>
            <a:off x="9144000" y="1219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Guerrilla 2</a:t>
            </a:r>
          </a:p>
        </p:txBody>
      </p:sp>
      <p:sp>
        <p:nvSpPr>
          <p:cNvPr id="42" name="Rectangle 12"/>
          <p:cNvSpPr>
            <a:spLocks noChangeArrowheads="1"/>
          </p:cNvSpPr>
          <p:nvPr/>
        </p:nvSpPr>
        <p:spPr bwMode="auto">
          <a:xfrm>
            <a:off x="9753600" y="609600"/>
            <a:ext cx="914400" cy="304800"/>
          </a:xfrm>
          <a:prstGeom prst="rect">
            <a:avLst/>
          </a:prstGeom>
          <a:solidFill>
            <a:srgbClr val="FFFF00"/>
          </a:solidFill>
          <a:ln w="9525">
            <a:solidFill>
              <a:schemeClr val="tx1"/>
            </a:solidFill>
            <a:miter lim="800000"/>
            <a:headEnd/>
            <a:tailEnd/>
          </a:ln>
        </p:spPr>
        <p:txBody>
          <a:bodyPr anchor="ctr"/>
          <a:lstStyle/>
          <a:p>
            <a:pPr algn="ctr"/>
            <a:r>
              <a:rPr lang="en-US" sz="2400" dirty="0"/>
              <a:t>Yeti</a:t>
            </a:r>
          </a:p>
        </p:txBody>
      </p:sp>
      <p:cxnSp>
        <p:nvCxnSpPr>
          <p:cNvPr id="44" name="Straight Connector 43"/>
          <p:cNvCxnSpPr>
            <a:stCxn id="40" idx="1"/>
          </p:cNvCxnSpPr>
          <p:nvPr/>
        </p:nvCxnSpPr>
        <p:spPr>
          <a:xfrm flipH="1">
            <a:off x="4038600" y="1219200"/>
            <a:ext cx="4572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1"/>
          </p:cNvCxnSpPr>
          <p:nvPr/>
        </p:nvCxnSpPr>
        <p:spPr>
          <a:xfrm flipH="1" flipV="1">
            <a:off x="6019800" y="1143000"/>
            <a:ext cx="31242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2" idx="1"/>
          </p:cNvCxnSpPr>
          <p:nvPr/>
        </p:nvCxnSpPr>
        <p:spPr>
          <a:xfrm flipH="1" flipV="1">
            <a:off x="6629400" y="381000"/>
            <a:ext cx="3124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12"/>
          <p:cNvSpPr>
            <a:spLocks noChangeArrowheads="1"/>
          </p:cNvSpPr>
          <p:nvPr/>
        </p:nvSpPr>
        <p:spPr bwMode="auto">
          <a:xfrm>
            <a:off x="4495800" y="1676400"/>
            <a:ext cx="12192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Viacaom</a:t>
            </a:r>
            <a:endParaRPr lang="en-US" sz="2400" dirty="0"/>
          </a:p>
        </p:txBody>
      </p:sp>
      <p:sp>
        <p:nvSpPr>
          <p:cNvPr id="51" name="Rectangle 12"/>
          <p:cNvSpPr>
            <a:spLocks noChangeArrowheads="1"/>
          </p:cNvSpPr>
          <p:nvPr/>
        </p:nvSpPr>
        <p:spPr bwMode="auto">
          <a:xfrm>
            <a:off x="9296400" y="17526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Thundera</a:t>
            </a:r>
            <a:endParaRPr lang="en-US" sz="2400" dirty="0"/>
          </a:p>
        </p:txBody>
      </p:sp>
      <p:cxnSp>
        <p:nvCxnSpPr>
          <p:cNvPr id="53" name="Straight Connector 52"/>
          <p:cNvCxnSpPr/>
          <p:nvPr/>
        </p:nvCxnSpPr>
        <p:spPr>
          <a:xfrm flipH="1">
            <a:off x="5715000" y="1828800"/>
            <a:ext cx="3581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0" idx="1"/>
            <a:endCxn id="13" idx="3"/>
          </p:cNvCxnSpPr>
          <p:nvPr/>
        </p:nvCxnSpPr>
        <p:spPr>
          <a:xfrm flipH="1">
            <a:off x="3505200" y="1828800"/>
            <a:ext cx="990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800600" y="457200"/>
            <a:ext cx="76200" cy="60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51" idx="1"/>
          </p:cNvCxnSpPr>
          <p:nvPr/>
        </p:nvCxnSpPr>
        <p:spPr>
          <a:xfrm flipH="1">
            <a:off x="3429000" y="1905000"/>
            <a:ext cx="58674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tangle 12"/>
          <p:cNvSpPr>
            <a:spLocks noChangeArrowheads="1"/>
          </p:cNvSpPr>
          <p:nvPr/>
        </p:nvSpPr>
        <p:spPr bwMode="auto">
          <a:xfrm>
            <a:off x="5334000" y="2514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endParaRPr lang="en-US" sz="2400" dirty="0"/>
          </a:p>
        </p:txBody>
      </p:sp>
      <p:sp>
        <p:nvSpPr>
          <p:cNvPr id="73" name="Rectangle 12"/>
          <p:cNvSpPr>
            <a:spLocks noChangeArrowheads="1"/>
          </p:cNvSpPr>
          <p:nvPr/>
        </p:nvSpPr>
        <p:spPr bwMode="auto">
          <a:xfrm>
            <a:off x="7162800" y="2438400"/>
            <a:ext cx="1524000" cy="304800"/>
          </a:xfrm>
          <a:prstGeom prst="rect">
            <a:avLst/>
          </a:prstGeom>
          <a:solidFill>
            <a:srgbClr val="62FC3E"/>
          </a:solidFill>
          <a:ln w="9525">
            <a:solidFill>
              <a:schemeClr val="tx1"/>
            </a:solidFill>
            <a:miter lim="800000"/>
            <a:headEnd/>
            <a:tailEnd/>
          </a:ln>
        </p:spPr>
        <p:txBody>
          <a:bodyPr anchor="ctr"/>
          <a:lstStyle/>
          <a:p>
            <a:pPr algn="ctr"/>
            <a:r>
              <a:rPr lang="en-US" sz="2400" dirty="0" err="1"/>
              <a:t>Moonbase</a:t>
            </a:r>
            <a:r>
              <a:rPr lang="en-US" sz="2400" dirty="0"/>
              <a:t> 2</a:t>
            </a:r>
          </a:p>
        </p:txBody>
      </p:sp>
      <p:sp>
        <p:nvSpPr>
          <p:cNvPr id="74" name="Rectangle 12"/>
          <p:cNvSpPr>
            <a:spLocks noChangeArrowheads="1"/>
          </p:cNvSpPr>
          <p:nvPr/>
        </p:nvSpPr>
        <p:spPr bwMode="auto">
          <a:xfrm>
            <a:off x="9067800" y="2438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err="1"/>
              <a:t>Moonbase</a:t>
            </a:r>
            <a:r>
              <a:rPr lang="en-US" sz="2400" dirty="0"/>
              <a:t> 3</a:t>
            </a:r>
          </a:p>
        </p:txBody>
      </p:sp>
      <p:cxnSp>
        <p:nvCxnSpPr>
          <p:cNvPr id="75" name="Straight Connector 74"/>
          <p:cNvCxnSpPr>
            <a:stCxn id="72" idx="1"/>
          </p:cNvCxnSpPr>
          <p:nvPr/>
        </p:nvCxnSpPr>
        <p:spPr>
          <a:xfrm flipH="1">
            <a:off x="3429000" y="2667000"/>
            <a:ext cx="1905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73" idx="1"/>
          </p:cNvCxnSpPr>
          <p:nvPr/>
        </p:nvCxnSpPr>
        <p:spPr>
          <a:xfrm flipH="1">
            <a:off x="6705600" y="2590800"/>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4" idx="1"/>
          </p:cNvCxnSpPr>
          <p:nvPr/>
        </p:nvCxnSpPr>
        <p:spPr>
          <a:xfrm flipH="1">
            <a:off x="8686800" y="25908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19800" y="1295400"/>
            <a:ext cx="327660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5334000" y="1981200"/>
            <a:ext cx="457200"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12"/>
          <p:cNvSpPr>
            <a:spLocks noChangeArrowheads="1"/>
          </p:cNvSpPr>
          <p:nvPr/>
        </p:nvSpPr>
        <p:spPr bwMode="auto">
          <a:xfrm>
            <a:off x="4648200" y="32766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a:t>
            </a:r>
          </a:p>
        </p:txBody>
      </p:sp>
      <p:sp>
        <p:nvSpPr>
          <p:cNvPr id="89" name="Rectangle 12"/>
          <p:cNvSpPr>
            <a:spLocks noChangeArrowheads="1"/>
          </p:cNvSpPr>
          <p:nvPr/>
        </p:nvSpPr>
        <p:spPr bwMode="auto">
          <a:xfrm>
            <a:off x="6553200" y="3276600"/>
            <a:ext cx="1447800" cy="304800"/>
          </a:xfrm>
          <a:prstGeom prst="rect">
            <a:avLst/>
          </a:prstGeom>
          <a:solidFill>
            <a:srgbClr val="62FC3E"/>
          </a:solidFill>
          <a:ln w="9525">
            <a:solidFill>
              <a:schemeClr val="tx1"/>
            </a:solidFill>
            <a:miter lim="800000"/>
            <a:headEnd/>
            <a:tailEnd/>
          </a:ln>
        </p:spPr>
        <p:txBody>
          <a:bodyPr anchor="ctr"/>
          <a:lstStyle/>
          <a:p>
            <a:pPr algn="ctr"/>
            <a:r>
              <a:rPr lang="en-US" sz="2400" dirty="0"/>
              <a:t>Zeppelin 2</a:t>
            </a:r>
          </a:p>
        </p:txBody>
      </p:sp>
      <p:sp>
        <p:nvSpPr>
          <p:cNvPr id="90" name="Rectangle 12"/>
          <p:cNvSpPr>
            <a:spLocks noChangeArrowheads="1"/>
          </p:cNvSpPr>
          <p:nvPr/>
        </p:nvSpPr>
        <p:spPr bwMode="auto">
          <a:xfrm>
            <a:off x="9144000" y="3124200"/>
            <a:ext cx="1524000" cy="304800"/>
          </a:xfrm>
          <a:prstGeom prst="rect">
            <a:avLst/>
          </a:prstGeom>
          <a:solidFill>
            <a:srgbClr val="FFFF00"/>
          </a:solidFill>
          <a:ln w="9525">
            <a:solidFill>
              <a:schemeClr val="tx1"/>
            </a:solidFill>
            <a:miter lim="800000"/>
            <a:headEnd/>
            <a:tailEnd/>
          </a:ln>
        </p:spPr>
        <p:txBody>
          <a:bodyPr anchor="ctr"/>
          <a:lstStyle/>
          <a:p>
            <a:pPr algn="ctr"/>
            <a:r>
              <a:rPr lang="en-US" sz="2400" dirty="0"/>
              <a:t>Zeppelin 3</a:t>
            </a:r>
          </a:p>
        </p:txBody>
      </p:sp>
      <p:cxnSp>
        <p:nvCxnSpPr>
          <p:cNvPr id="91" name="Straight Connector 90"/>
          <p:cNvCxnSpPr/>
          <p:nvPr/>
        </p:nvCxnSpPr>
        <p:spPr>
          <a:xfrm flipH="1">
            <a:off x="3429000" y="33528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6019800" y="3352800"/>
            <a:ext cx="533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90" idx="1"/>
            <a:endCxn id="89" idx="3"/>
          </p:cNvCxnSpPr>
          <p:nvPr/>
        </p:nvCxnSpPr>
        <p:spPr>
          <a:xfrm flipH="1">
            <a:off x="8001000" y="3276600"/>
            <a:ext cx="11430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3429000" y="2819400"/>
            <a:ext cx="1905000" cy="1143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2"/>
          <p:cNvSpPr>
            <a:spLocks noChangeArrowheads="1"/>
          </p:cNvSpPr>
          <p:nvPr/>
        </p:nvSpPr>
        <p:spPr bwMode="auto">
          <a:xfrm>
            <a:off x="4343400" y="39624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Colossus</a:t>
            </a:r>
          </a:p>
        </p:txBody>
      </p:sp>
      <p:sp>
        <p:nvSpPr>
          <p:cNvPr id="105" name="Rectangle 12"/>
          <p:cNvSpPr>
            <a:spLocks noChangeArrowheads="1"/>
          </p:cNvSpPr>
          <p:nvPr/>
        </p:nvSpPr>
        <p:spPr bwMode="auto">
          <a:xfrm>
            <a:off x="9296400" y="37338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Colossus 2</a:t>
            </a:r>
          </a:p>
        </p:txBody>
      </p:sp>
      <p:cxnSp>
        <p:nvCxnSpPr>
          <p:cNvPr id="106" name="Straight Connector 105"/>
          <p:cNvCxnSpPr>
            <a:stCxn id="104" idx="1"/>
          </p:cNvCxnSpPr>
          <p:nvPr/>
        </p:nvCxnSpPr>
        <p:spPr>
          <a:xfrm flipH="1" flipV="1">
            <a:off x="3429000" y="4038600"/>
            <a:ext cx="9144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5" idx="1"/>
          </p:cNvCxnSpPr>
          <p:nvPr/>
        </p:nvCxnSpPr>
        <p:spPr>
          <a:xfrm flipH="1">
            <a:off x="5715000" y="3886200"/>
            <a:ext cx="358140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12"/>
          <p:cNvSpPr>
            <a:spLocks noChangeArrowheads="1"/>
          </p:cNvSpPr>
          <p:nvPr/>
        </p:nvSpPr>
        <p:spPr bwMode="auto">
          <a:xfrm>
            <a:off x="4800600" y="4648200"/>
            <a:ext cx="1371600" cy="304800"/>
          </a:xfrm>
          <a:prstGeom prst="rect">
            <a:avLst/>
          </a:prstGeom>
          <a:solidFill>
            <a:srgbClr val="62FC3E"/>
          </a:solidFill>
          <a:ln w="9525">
            <a:solidFill>
              <a:schemeClr val="tx1"/>
            </a:solidFill>
            <a:miter lim="800000"/>
            <a:headEnd/>
            <a:tailEnd/>
          </a:ln>
        </p:spPr>
        <p:txBody>
          <a:bodyPr anchor="ctr"/>
          <a:lstStyle/>
          <a:p>
            <a:pPr algn="ctr"/>
            <a:r>
              <a:rPr lang="en-US" sz="2400" dirty="0"/>
              <a:t>Tomahawk</a:t>
            </a:r>
          </a:p>
        </p:txBody>
      </p:sp>
      <p:sp>
        <p:nvSpPr>
          <p:cNvPr id="112" name="Rectangle 12"/>
          <p:cNvSpPr>
            <a:spLocks noChangeArrowheads="1"/>
          </p:cNvSpPr>
          <p:nvPr/>
        </p:nvSpPr>
        <p:spPr bwMode="auto">
          <a:xfrm>
            <a:off x="9067800" y="4343400"/>
            <a:ext cx="1600200" cy="304800"/>
          </a:xfrm>
          <a:prstGeom prst="rect">
            <a:avLst/>
          </a:prstGeom>
          <a:solidFill>
            <a:srgbClr val="FFFF00"/>
          </a:solidFill>
          <a:ln w="9525">
            <a:solidFill>
              <a:schemeClr val="tx1"/>
            </a:solidFill>
            <a:miter lim="800000"/>
            <a:headEnd/>
            <a:tailEnd/>
          </a:ln>
        </p:spPr>
        <p:txBody>
          <a:bodyPr anchor="ctr"/>
          <a:lstStyle/>
          <a:p>
            <a:pPr algn="ctr"/>
            <a:r>
              <a:rPr lang="en-US" sz="2400" dirty="0"/>
              <a:t>Tomahawk 2</a:t>
            </a:r>
          </a:p>
        </p:txBody>
      </p:sp>
      <p:cxnSp>
        <p:nvCxnSpPr>
          <p:cNvPr id="113" name="Straight Connector 112"/>
          <p:cNvCxnSpPr>
            <a:stCxn id="111" idx="1"/>
            <a:endCxn id="88" idx="3"/>
          </p:cNvCxnSpPr>
          <p:nvPr/>
        </p:nvCxnSpPr>
        <p:spPr>
          <a:xfrm flipH="1">
            <a:off x="3505200" y="4800600"/>
            <a:ext cx="1295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1"/>
            <a:endCxn id="111" idx="3"/>
          </p:cNvCxnSpPr>
          <p:nvPr/>
        </p:nvCxnSpPr>
        <p:spPr>
          <a:xfrm flipH="1">
            <a:off x="6172200" y="4495800"/>
            <a:ext cx="28956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5867400" y="3581400"/>
            <a:ext cx="15240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Rectangle 12"/>
          <p:cNvSpPr>
            <a:spLocks noChangeArrowheads="1"/>
          </p:cNvSpPr>
          <p:nvPr/>
        </p:nvSpPr>
        <p:spPr bwMode="auto">
          <a:xfrm>
            <a:off x="46482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Citadel</a:t>
            </a:r>
          </a:p>
        </p:txBody>
      </p:sp>
      <p:cxnSp>
        <p:nvCxnSpPr>
          <p:cNvPr id="124" name="Straight Connector 123"/>
          <p:cNvCxnSpPr>
            <a:endCxn id="95" idx="3"/>
          </p:cNvCxnSpPr>
          <p:nvPr/>
        </p:nvCxnSpPr>
        <p:spPr>
          <a:xfrm flipH="1" flipV="1">
            <a:off x="3524250" y="5486400"/>
            <a:ext cx="142875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5257800" y="4953000"/>
            <a:ext cx="133350" cy="1600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8" name="Rectangle 12"/>
          <p:cNvSpPr>
            <a:spLocks noChangeArrowheads="1"/>
          </p:cNvSpPr>
          <p:nvPr/>
        </p:nvSpPr>
        <p:spPr bwMode="auto">
          <a:xfrm>
            <a:off x="6705600" y="4953000"/>
            <a:ext cx="1143000" cy="304800"/>
          </a:xfrm>
          <a:prstGeom prst="rect">
            <a:avLst/>
          </a:prstGeom>
          <a:solidFill>
            <a:srgbClr val="62FC3E"/>
          </a:solidFill>
          <a:ln w="9525">
            <a:solidFill>
              <a:schemeClr val="tx1"/>
            </a:solidFill>
            <a:miter lim="800000"/>
            <a:headEnd/>
            <a:tailEnd/>
          </a:ln>
        </p:spPr>
        <p:txBody>
          <a:bodyPr anchor="ctr"/>
          <a:lstStyle/>
          <a:p>
            <a:pPr algn="ctr"/>
            <a:r>
              <a:rPr lang="en-US" sz="2400" dirty="0"/>
              <a:t>Jurassic</a:t>
            </a:r>
          </a:p>
        </p:txBody>
      </p:sp>
      <p:sp>
        <p:nvSpPr>
          <p:cNvPr id="129" name="Rectangle 12"/>
          <p:cNvSpPr>
            <a:spLocks noChangeArrowheads="1"/>
          </p:cNvSpPr>
          <p:nvPr/>
        </p:nvSpPr>
        <p:spPr bwMode="auto">
          <a:xfrm>
            <a:off x="9296400" y="5029200"/>
            <a:ext cx="1371600" cy="304800"/>
          </a:xfrm>
          <a:prstGeom prst="rect">
            <a:avLst/>
          </a:prstGeom>
          <a:solidFill>
            <a:srgbClr val="FFFF00"/>
          </a:solidFill>
          <a:ln w="9525">
            <a:solidFill>
              <a:schemeClr val="tx1"/>
            </a:solidFill>
            <a:miter lim="800000"/>
            <a:headEnd/>
            <a:tailEnd/>
          </a:ln>
        </p:spPr>
        <p:txBody>
          <a:bodyPr anchor="ctr"/>
          <a:lstStyle/>
          <a:p>
            <a:pPr algn="ctr"/>
            <a:r>
              <a:rPr lang="en-US" sz="2400" dirty="0"/>
              <a:t>Jurassic 2</a:t>
            </a:r>
          </a:p>
        </p:txBody>
      </p:sp>
      <p:cxnSp>
        <p:nvCxnSpPr>
          <p:cNvPr id="131" name="Straight Connector 130"/>
          <p:cNvCxnSpPr/>
          <p:nvPr/>
        </p:nvCxnSpPr>
        <p:spPr>
          <a:xfrm flipH="1" flipV="1">
            <a:off x="5715000" y="4114800"/>
            <a:ext cx="13716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29" idx="1"/>
            <a:endCxn id="128" idx="3"/>
          </p:cNvCxnSpPr>
          <p:nvPr/>
        </p:nvCxnSpPr>
        <p:spPr>
          <a:xfrm flipH="1" flipV="1">
            <a:off x="7848600" y="5105400"/>
            <a:ext cx="14478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8" idx="0"/>
          </p:cNvCxnSpPr>
          <p:nvPr/>
        </p:nvCxnSpPr>
        <p:spPr>
          <a:xfrm flipH="1" flipV="1">
            <a:off x="6934200" y="3581400"/>
            <a:ext cx="342900" cy="1371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Rectangle 12"/>
          <p:cNvSpPr>
            <a:spLocks noChangeArrowheads="1"/>
          </p:cNvSpPr>
          <p:nvPr/>
        </p:nvSpPr>
        <p:spPr bwMode="auto">
          <a:xfrm>
            <a:off x="7772400" y="6553200"/>
            <a:ext cx="1143000" cy="304800"/>
          </a:xfrm>
          <a:prstGeom prst="rect">
            <a:avLst/>
          </a:prstGeom>
          <a:solidFill>
            <a:srgbClr val="FFFF00"/>
          </a:solidFill>
          <a:ln w="9525">
            <a:solidFill>
              <a:schemeClr val="tx1"/>
            </a:solidFill>
            <a:miter lim="800000"/>
            <a:headEnd/>
            <a:tailEnd/>
          </a:ln>
        </p:spPr>
        <p:txBody>
          <a:bodyPr anchor="ctr"/>
          <a:lstStyle/>
          <a:p>
            <a:pPr algn="ctr"/>
            <a:r>
              <a:rPr lang="en-US" sz="2400" dirty="0"/>
              <a:t>Everest</a:t>
            </a:r>
          </a:p>
        </p:txBody>
      </p:sp>
      <p:cxnSp>
        <p:nvCxnSpPr>
          <p:cNvPr id="138" name="Straight Connector 137"/>
          <p:cNvCxnSpPr/>
          <p:nvPr/>
        </p:nvCxnSpPr>
        <p:spPr>
          <a:xfrm flipH="1" flipV="1">
            <a:off x="3581400" y="6172200"/>
            <a:ext cx="41910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7" idx="0"/>
          </p:cNvCxnSpPr>
          <p:nvPr/>
        </p:nvCxnSpPr>
        <p:spPr>
          <a:xfrm flipH="1" flipV="1">
            <a:off x="8115300" y="2743200"/>
            <a:ext cx="228600" cy="381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848600" y="2743200"/>
            <a:ext cx="1219200" cy="2209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Rectangle 12"/>
          <p:cNvSpPr>
            <a:spLocks noChangeArrowheads="1"/>
          </p:cNvSpPr>
          <p:nvPr/>
        </p:nvSpPr>
        <p:spPr bwMode="auto">
          <a:xfrm>
            <a:off x="1752600" y="762000"/>
            <a:ext cx="7772400" cy="4114800"/>
          </a:xfrm>
          <a:prstGeom prst="rect">
            <a:avLst/>
          </a:prstGeom>
          <a:solidFill>
            <a:srgbClr val="2DEBFF"/>
          </a:solidFill>
          <a:ln w="76200">
            <a:solidFill>
              <a:schemeClr val="tx1"/>
            </a:solidFill>
            <a:miter lim="800000"/>
            <a:headEnd/>
            <a:tailEnd/>
          </a:ln>
        </p:spPr>
        <p:txBody>
          <a:bodyPr anchor="ctr"/>
          <a:lstStyle/>
          <a:p>
            <a:pPr algn="ctr"/>
            <a:r>
              <a:rPr lang="en-US" sz="5400" dirty="0"/>
              <a:t>Now up over 250 – this represents over 10x growth in 12 years, at this rate in another 12 years this would be more than 2500 HS students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940FC7B3-0B9F-4F32-810E-1D8E43CD61F7}"/>
              </a:ext>
            </a:extLst>
          </p:cNvPr>
          <p:cNvGraphicFramePr>
            <a:graphicFrameLocks/>
          </p:cNvGraphicFramePr>
          <p:nvPr/>
        </p:nvGraphicFramePr>
        <p:xfrm>
          <a:off x="152400" y="0"/>
          <a:ext cx="120396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0829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940FC7B3-0B9F-4F32-810E-1D8E43CD61F7}"/>
              </a:ext>
            </a:extLst>
          </p:cNvPr>
          <p:cNvGraphicFramePr>
            <a:graphicFrameLocks/>
          </p:cNvGraphicFramePr>
          <p:nvPr>
            <p:extLst>
              <p:ext uri="{D42A27DB-BD31-4B8C-83A1-F6EECF244321}">
                <p14:modId xmlns:p14="http://schemas.microsoft.com/office/powerpoint/2010/main" val="90542205"/>
              </p:ext>
            </p:extLst>
          </p:nvPr>
        </p:nvGraphicFramePr>
        <p:xfrm>
          <a:off x="152400" y="0"/>
          <a:ext cx="120396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a:extLst>
              <a:ext uri="{FF2B5EF4-FFF2-40B4-BE49-F238E27FC236}">
                <a16:creationId xmlns:a16="http://schemas.microsoft.com/office/drawing/2014/main" xmlns="" id="{E307BD38-18BA-423F-81B4-2FB934D2DFF2}"/>
              </a:ext>
            </a:extLst>
          </p:cNvPr>
          <p:cNvSpPr txBox="1">
            <a:spLocks/>
          </p:cNvSpPr>
          <p:nvPr/>
        </p:nvSpPr>
        <p:spPr>
          <a:xfrm>
            <a:off x="1014412" y="76200"/>
            <a:ext cx="6681788" cy="3733800"/>
          </a:xfrm>
          <a:prstGeom prst="rect">
            <a:avLst/>
          </a:prstGeom>
          <a:solidFill>
            <a:schemeClr val="tx1"/>
          </a:solidFill>
          <a:ln w="76200">
            <a:solidFill>
              <a:srgbClr val="62FC3E"/>
            </a:solidFill>
          </a:ln>
        </p:spPr>
        <p:txBody>
          <a:bodyPr vert="horz">
            <a:noAutofit/>
          </a:bodyPr>
          <a:lstStyle/>
          <a:p>
            <a:pPr lvl="0">
              <a:spcBef>
                <a:spcPct val="0"/>
              </a:spcBef>
              <a:defRPr/>
            </a:pPr>
            <a:r>
              <a:rPr lang="en-US" sz="4000" dirty="0">
                <a:solidFill>
                  <a:schemeClr val="bg1"/>
                </a:solidFill>
              </a:rPr>
              <a:t>2008-2018 – college/HS</a:t>
            </a:r>
          </a:p>
          <a:p>
            <a:pPr lvl="0">
              <a:spcBef>
                <a:spcPct val="0"/>
              </a:spcBef>
              <a:defRPr/>
            </a:pPr>
            <a:r>
              <a:rPr lang="en-US" sz="4000" dirty="0">
                <a:solidFill>
                  <a:schemeClr val="bg1"/>
                </a:solidFill>
              </a:rPr>
              <a:t>-grew from 1100 to 2600</a:t>
            </a:r>
          </a:p>
          <a:p>
            <a:pPr lvl="0">
              <a:spcBef>
                <a:spcPct val="0"/>
              </a:spcBef>
              <a:defRPr/>
            </a:pPr>
            <a:r>
              <a:rPr lang="en-US" sz="4000" dirty="0">
                <a:solidFill>
                  <a:schemeClr val="bg1"/>
                </a:solidFill>
              </a:rPr>
              <a:t>-sent 900 adult</a:t>
            </a:r>
          </a:p>
          <a:p>
            <a:pPr lvl="0">
              <a:spcBef>
                <a:spcPct val="0"/>
              </a:spcBef>
              <a:defRPr/>
            </a:pPr>
            <a:r>
              <a:rPr lang="en-US" sz="4000" dirty="0">
                <a:solidFill>
                  <a:schemeClr val="bg1"/>
                </a:solidFill>
              </a:rPr>
              <a:t>-lost 3500</a:t>
            </a:r>
          </a:p>
          <a:p>
            <a:pPr lvl="0">
              <a:spcBef>
                <a:spcPct val="0"/>
              </a:spcBef>
              <a:defRPr/>
            </a:pPr>
            <a:r>
              <a:rPr lang="en-US" sz="4000" dirty="0">
                <a:solidFill>
                  <a:schemeClr val="bg1"/>
                </a:solidFill>
              </a:rPr>
              <a:t>-experienced ~5800 salvations</a:t>
            </a:r>
          </a:p>
        </p:txBody>
      </p:sp>
    </p:spTree>
    <p:extLst>
      <p:ext uri="{BB962C8B-B14F-4D97-AF65-F5344CB8AC3E}">
        <p14:creationId xmlns:p14="http://schemas.microsoft.com/office/powerpoint/2010/main" val="8443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9CB7B6-21EC-4BC6-8686-07CF72C2C7E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02957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BEF16676-704A-4427-ABB7-2C6213512F49}"/>
              </a:ext>
            </a:extLst>
          </p:cNvPr>
          <p:cNvGraphicFramePr>
            <a:graphicFrameLocks/>
          </p:cNvGraphicFramePr>
          <p:nvPr>
            <p:extLst>
              <p:ext uri="{D42A27DB-BD31-4B8C-83A1-F6EECF244321}">
                <p14:modId xmlns:p14="http://schemas.microsoft.com/office/powerpoint/2010/main" val="571875799"/>
              </p:ext>
            </p:extLst>
          </p:nvPr>
        </p:nvGraphicFramePr>
        <p:xfrm>
          <a:off x="152400" y="0"/>
          <a:ext cx="120396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8934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BEF16676-704A-4427-ABB7-2C6213512F49}"/>
              </a:ext>
            </a:extLst>
          </p:cNvPr>
          <p:cNvGraphicFramePr>
            <a:graphicFrameLocks/>
          </p:cNvGraphicFramePr>
          <p:nvPr/>
        </p:nvGraphicFramePr>
        <p:xfrm>
          <a:off x="152400" y="0"/>
          <a:ext cx="120396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xmlns="" id="{E16DD5E4-EFEB-489B-9F37-E8E6E30BD84D}"/>
              </a:ext>
            </a:extLst>
          </p:cNvPr>
          <p:cNvSpPr txBox="1">
            <a:spLocks/>
          </p:cNvSpPr>
          <p:nvPr/>
        </p:nvSpPr>
        <p:spPr>
          <a:xfrm>
            <a:off x="1014412" y="76200"/>
            <a:ext cx="10415588" cy="3810000"/>
          </a:xfrm>
          <a:prstGeom prst="rect">
            <a:avLst/>
          </a:prstGeom>
          <a:solidFill>
            <a:schemeClr val="tx1"/>
          </a:solidFill>
          <a:ln w="76200">
            <a:solidFill>
              <a:srgbClr val="62FC3E"/>
            </a:solidFill>
          </a:ln>
        </p:spPr>
        <p:txBody>
          <a:bodyPr vert="horz">
            <a:noAutofit/>
          </a:bodyPr>
          <a:lstStyle/>
          <a:p>
            <a:pPr lvl="0">
              <a:spcBef>
                <a:spcPct val="0"/>
              </a:spcBef>
              <a:defRPr/>
            </a:pPr>
            <a:r>
              <a:rPr lang="en-US" sz="4000" dirty="0">
                <a:solidFill>
                  <a:schemeClr val="bg1"/>
                </a:solidFill>
              </a:rPr>
              <a:t>2019-2023 – college/HS</a:t>
            </a:r>
          </a:p>
          <a:p>
            <a:pPr lvl="0">
              <a:spcBef>
                <a:spcPct val="0"/>
              </a:spcBef>
              <a:defRPr/>
            </a:pPr>
            <a:r>
              <a:rPr lang="en-US" sz="4000" dirty="0">
                <a:solidFill>
                  <a:schemeClr val="bg1"/>
                </a:solidFill>
              </a:rPr>
              <a:t>-declined by about 1000</a:t>
            </a:r>
          </a:p>
          <a:p>
            <a:pPr lvl="0">
              <a:spcBef>
                <a:spcPct val="0"/>
              </a:spcBef>
              <a:defRPr/>
            </a:pPr>
            <a:r>
              <a:rPr lang="en-US" sz="4000" dirty="0">
                <a:solidFill>
                  <a:schemeClr val="bg1"/>
                </a:solidFill>
              </a:rPr>
              <a:t>-sent 950 adult</a:t>
            </a:r>
          </a:p>
          <a:p>
            <a:pPr lvl="0">
              <a:spcBef>
                <a:spcPct val="0"/>
              </a:spcBef>
              <a:defRPr/>
            </a:pPr>
            <a:r>
              <a:rPr lang="en-US" sz="4000" dirty="0">
                <a:solidFill>
                  <a:schemeClr val="bg1"/>
                </a:solidFill>
              </a:rPr>
              <a:t>-lost 1500</a:t>
            </a:r>
          </a:p>
          <a:p>
            <a:pPr lvl="0">
              <a:spcBef>
                <a:spcPct val="0"/>
              </a:spcBef>
              <a:defRPr/>
            </a:pPr>
            <a:r>
              <a:rPr lang="en-US" sz="4000" dirty="0">
                <a:solidFill>
                  <a:schemeClr val="bg1"/>
                </a:solidFill>
              </a:rPr>
              <a:t>-sent 130 (mostly students) to domestic church plants</a:t>
            </a:r>
          </a:p>
          <a:p>
            <a:pPr lvl="0">
              <a:spcBef>
                <a:spcPct val="0"/>
              </a:spcBef>
              <a:defRPr/>
            </a:pPr>
            <a:r>
              <a:rPr lang="en-US" sz="4000" dirty="0">
                <a:solidFill>
                  <a:schemeClr val="bg1"/>
                </a:solidFill>
              </a:rPr>
              <a:t>-experienced ~1500 salvations</a:t>
            </a:r>
          </a:p>
        </p:txBody>
      </p:sp>
    </p:spTree>
    <p:extLst>
      <p:ext uri="{BB962C8B-B14F-4D97-AF65-F5344CB8AC3E}">
        <p14:creationId xmlns:p14="http://schemas.microsoft.com/office/powerpoint/2010/main" val="288912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a:t>
            </a:r>
            <a:r>
              <a:rPr lang="en-US" sz="4800" b="1" u="sng" dirty="0">
                <a:solidFill>
                  <a:srgbClr val="FF0000"/>
                </a:solidFill>
              </a:rPr>
              <a:t>Blessed are you</a:t>
            </a:r>
            <a:r>
              <a:rPr lang="en-US" sz="4800" dirty="0"/>
              <a:t>, Simon Bar-Jonah! For flesh and blood has not revealed this to you, but My Father who is in heaven. 18 And I tell you, you are Peter, and on this rock I will build My church, and the gates of hell shall not prevail against it.’”</a:t>
            </a:r>
          </a:p>
        </p:txBody>
      </p:sp>
    </p:spTree>
    <p:extLst>
      <p:ext uri="{BB962C8B-B14F-4D97-AF65-F5344CB8AC3E}">
        <p14:creationId xmlns:p14="http://schemas.microsoft.com/office/powerpoint/2010/main" val="4009012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136688BA-B7CC-5E13-88A5-633EBB7CCF07}"/>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 a lot of the </a:t>
            </a:r>
            <a:r>
              <a:rPr lang="en-US" sz="4800" dirty="0" err="1"/>
              <a:t>premo</a:t>
            </a:r>
            <a:r>
              <a:rPr lang="en-US" sz="4800" dirty="0"/>
              <a:t> leaders during that movement started having kids</a:t>
            </a:r>
          </a:p>
          <a:p>
            <a:pPr marL="274320" indent="-274320">
              <a:spcBef>
                <a:spcPts val="580"/>
              </a:spcBef>
              <a:buClr>
                <a:schemeClr val="accent1"/>
              </a:buClr>
              <a:buSzPct val="85000"/>
              <a:buFont typeface="Wingdings 2"/>
              <a:buChar char=""/>
              <a:defRPr/>
            </a:pPr>
            <a:r>
              <a:rPr lang="en-US" sz="4800" dirty="0"/>
              <a:t>2. able to spend longer &amp; go deeper with our disciples on character</a:t>
            </a:r>
          </a:p>
          <a:p>
            <a:pPr marL="274320" indent="-274320">
              <a:spcBef>
                <a:spcPts val="580"/>
              </a:spcBef>
              <a:buClr>
                <a:schemeClr val="accent1"/>
              </a:buClr>
              <a:buSzPct val="85000"/>
              <a:buFont typeface="Wingdings 2"/>
              <a:buChar char=""/>
              <a:defRPr/>
            </a:pPr>
            <a:r>
              <a:rPr lang="en-US" sz="4800" dirty="0"/>
              <a:t>3. this has given us a greater love &amp; value for slower movers</a:t>
            </a:r>
          </a:p>
        </p:txBody>
      </p:sp>
      <p:sp>
        <p:nvSpPr>
          <p:cNvPr id="4" name="Title 2">
            <a:extLst>
              <a:ext uri="{FF2B5EF4-FFF2-40B4-BE49-F238E27FC236}">
                <a16:creationId xmlns:a16="http://schemas.microsoft.com/office/drawing/2014/main" xmlns="" id="{38ED85B6-9933-6D26-1770-303CCA5B76BD}"/>
              </a:ext>
            </a:extLst>
          </p:cNvPr>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Benefits of the slow down:</a:t>
            </a:r>
          </a:p>
        </p:txBody>
      </p:sp>
    </p:spTree>
    <p:extLst>
      <p:ext uri="{BB962C8B-B14F-4D97-AF65-F5344CB8AC3E}">
        <p14:creationId xmlns:p14="http://schemas.microsoft.com/office/powerpoint/2010/main" val="16623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136688BA-B7CC-5E13-88A5-633EBB7CCF07}"/>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4. God has used this to purify &amp; solidify character of existing leaders</a:t>
            </a:r>
          </a:p>
          <a:p>
            <a:pPr marL="274320" indent="-274320">
              <a:spcBef>
                <a:spcPts val="580"/>
              </a:spcBef>
              <a:buClr>
                <a:schemeClr val="accent1"/>
              </a:buClr>
              <a:buSzPct val="85000"/>
              <a:buFont typeface="Wingdings 2"/>
              <a:buChar char=""/>
              <a:defRPr/>
            </a:pPr>
            <a:r>
              <a:rPr lang="en-US" sz="4800" dirty="0"/>
              <a:t>5. this has forced us to try to innovate &amp; think outside of the box</a:t>
            </a:r>
          </a:p>
          <a:p>
            <a:pPr marL="274320" indent="-274320">
              <a:spcBef>
                <a:spcPts val="580"/>
              </a:spcBef>
              <a:buClr>
                <a:schemeClr val="accent1"/>
              </a:buClr>
              <a:buSzPct val="85000"/>
              <a:buFont typeface="Wingdings 2"/>
              <a:buChar char=""/>
              <a:defRPr/>
            </a:pPr>
            <a:r>
              <a:rPr lang="en-US" sz="4800" dirty="0"/>
              <a:t>6. our interest in foreign &amp; domestic missions sending is improving</a:t>
            </a:r>
          </a:p>
        </p:txBody>
      </p:sp>
      <p:sp>
        <p:nvSpPr>
          <p:cNvPr id="4" name="Title 2">
            <a:extLst>
              <a:ext uri="{FF2B5EF4-FFF2-40B4-BE49-F238E27FC236}">
                <a16:creationId xmlns:a16="http://schemas.microsoft.com/office/drawing/2014/main" xmlns="" id="{38ED85B6-9933-6D26-1770-303CCA5B76BD}"/>
              </a:ext>
            </a:extLst>
          </p:cNvPr>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Benefits of the slow down:</a:t>
            </a:r>
          </a:p>
        </p:txBody>
      </p:sp>
    </p:spTree>
    <p:extLst>
      <p:ext uri="{BB962C8B-B14F-4D97-AF65-F5344CB8AC3E}">
        <p14:creationId xmlns:p14="http://schemas.microsoft.com/office/powerpoint/2010/main" val="42139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136688BA-B7CC-5E13-88A5-633EBB7CCF07}"/>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This story about the movement really focuses on student min, what about adult?</a:t>
            </a:r>
          </a:p>
          <a:p>
            <a:pPr marL="274320" indent="-274320">
              <a:spcBef>
                <a:spcPts val="580"/>
              </a:spcBef>
              <a:buClr>
                <a:schemeClr val="accent1"/>
              </a:buClr>
              <a:buSzPct val="85000"/>
              <a:buFont typeface="Wingdings 2"/>
              <a:buChar char=""/>
              <a:defRPr/>
            </a:pPr>
            <a:endParaRPr lang="en-US" sz="4800" dirty="0"/>
          </a:p>
        </p:txBody>
      </p:sp>
      <p:sp>
        <p:nvSpPr>
          <p:cNvPr id="4" name="Title 2">
            <a:extLst>
              <a:ext uri="{FF2B5EF4-FFF2-40B4-BE49-F238E27FC236}">
                <a16:creationId xmlns:a16="http://schemas.microsoft.com/office/drawing/2014/main" xmlns="" id="{38ED85B6-9933-6D26-1770-303CCA5B76BD}"/>
              </a:ext>
            </a:extLst>
          </p:cNvPr>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Final thoughts:</a:t>
            </a:r>
          </a:p>
        </p:txBody>
      </p:sp>
      <p:sp>
        <p:nvSpPr>
          <p:cNvPr id="5" name="Content Placeholder 2">
            <a:extLst>
              <a:ext uri="{FF2B5EF4-FFF2-40B4-BE49-F238E27FC236}">
                <a16:creationId xmlns:a16="http://schemas.microsoft.com/office/drawing/2014/main" xmlns="" id="{9BCB2C3B-2AED-8293-0DF6-02BA69E5B856}"/>
              </a:ext>
            </a:extLst>
          </p:cNvPr>
          <p:cNvSpPr txBox="1">
            <a:spLocks/>
          </p:cNvSpPr>
          <p:nvPr/>
        </p:nvSpPr>
        <p:spPr>
          <a:xfrm>
            <a:off x="457200" y="2514600"/>
            <a:ext cx="10820400" cy="3505200"/>
          </a:xfrm>
          <a:prstGeom prst="rect">
            <a:avLst/>
          </a:prstGeom>
          <a:solidFill>
            <a:schemeClr val="tx1"/>
          </a:solidFill>
          <a:ln w="76200">
            <a:solidFill>
              <a:srgbClr val="62FC3E"/>
            </a:solidFill>
          </a:ln>
        </p:spPr>
        <p:txBody>
          <a:bodyPr vert="horz">
            <a:noAutofit/>
          </a:bodyPr>
          <a:lstStyle/>
          <a:p>
            <a:pPr lvl="0">
              <a:spcBef>
                <a:spcPct val="0"/>
              </a:spcBef>
              <a:defRPr/>
            </a:pPr>
            <a:r>
              <a:rPr lang="en-US" sz="4000" dirty="0">
                <a:solidFill>
                  <a:schemeClr val="bg1"/>
                </a:solidFill>
              </a:rPr>
              <a:t>2 Timothy 4:1-2 – “</a:t>
            </a:r>
            <a:r>
              <a:rPr lang="en-US" sz="4000" dirty="0">
                <a:solidFill>
                  <a:schemeClr val="bg1"/>
                </a:solidFill>
                <a:effectLst/>
                <a:ea typeface="Calibri" panose="020F0502020204030204" pitchFamily="34" charset="0"/>
              </a:rPr>
              <a:t>I solemnly charge you in the presence of God and of Christ Jesus, who is to judge the living and the dead, and by His appearing and His kingdom: preach the word; be ready in season and out of season; reprove, rebuke, exhort, with great patience and instruction.”</a:t>
            </a:r>
            <a:endParaRPr lang="en-US" sz="4000" dirty="0">
              <a:solidFill>
                <a:schemeClr val="bg1"/>
              </a:solidFill>
            </a:endParaRPr>
          </a:p>
        </p:txBody>
      </p:sp>
    </p:spTree>
    <p:extLst>
      <p:ext uri="{BB962C8B-B14F-4D97-AF65-F5344CB8AC3E}">
        <p14:creationId xmlns:p14="http://schemas.microsoft.com/office/powerpoint/2010/main" val="404257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xmlns="" id="{136688BA-B7CC-5E13-88A5-633EBB7CCF07}"/>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This story about the movement really focuses on student min, what about adult?</a:t>
            </a:r>
          </a:p>
          <a:p>
            <a:pPr marL="274320" indent="-274320">
              <a:spcBef>
                <a:spcPts val="580"/>
              </a:spcBef>
              <a:buClr>
                <a:schemeClr val="accent1"/>
              </a:buClr>
              <a:buSzPct val="85000"/>
              <a:buFont typeface="Wingdings 2"/>
              <a:buChar char=""/>
              <a:defRPr/>
            </a:pPr>
            <a:r>
              <a:rPr lang="en-US" sz="4800" dirty="0" err="1"/>
              <a:t>Sooo</a:t>
            </a:r>
            <a:r>
              <a:rPr lang="en-US" sz="4800" dirty="0"/>
              <a:t>…should we just wait for the next movement to happen? what about now?</a:t>
            </a:r>
          </a:p>
          <a:p>
            <a:pPr marL="274320" indent="-274320">
              <a:spcBef>
                <a:spcPts val="580"/>
              </a:spcBef>
              <a:buClr>
                <a:schemeClr val="accent1"/>
              </a:buClr>
              <a:buSzPct val="85000"/>
              <a:buFont typeface="Wingdings 2"/>
              <a:buChar char=""/>
              <a:defRPr/>
            </a:pPr>
            <a:r>
              <a:rPr lang="en-US" sz="4800" dirty="0"/>
              <a:t>Jesus says, “I will build My church and the gates of hell shall not prevail against it!”</a:t>
            </a:r>
          </a:p>
        </p:txBody>
      </p:sp>
      <p:sp>
        <p:nvSpPr>
          <p:cNvPr id="4" name="Title 2">
            <a:extLst>
              <a:ext uri="{FF2B5EF4-FFF2-40B4-BE49-F238E27FC236}">
                <a16:creationId xmlns:a16="http://schemas.microsoft.com/office/drawing/2014/main" xmlns="" id="{38ED85B6-9933-6D26-1770-303CCA5B76BD}"/>
              </a:ext>
            </a:extLst>
          </p:cNvPr>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Final thoughts:</a:t>
            </a:r>
          </a:p>
        </p:txBody>
      </p:sp>
    </p:spTree>
    <p:extLst>
      <p:ext uri="{BB962C8B-B14F-4D97-AF65-F5344CB8AC3E}">
        <p14:creationId xmlns:p14="http://schemas.microsoft.com/office/powerpoint/2010/main" val="47654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‘Blessed are you, Simon Bar-Jonah! For </a:t>
            </a:r>
            <a:r>
              <a:rPr lang="en-US" sz="4800" b="1" u="sng" dirty="0">
                <a:solidFill>
                  <a:srgbClr val="FF0000"/>
                </a:solidFill>
              </a:rPr>
              <a:t>flesh and blood has not revealed this to you, but My Father who is in heaven</a:t>
            </a:r>
            <a:r>
              <a:rPr lang="en-US" sz="4800" dirty="0"/>
              <a:t>. 18 And I tell you, you are Peter, and on this rock I will build My church, and the gates of hell shall not prevail against it.’”</a:t>
            </a:r>
          </a:p>
        </p:txBody>
      </p:sp>
    </p:spTree>
    <p:extLst>
      <p:ext uri="{BB962C8B-B14F-4D97-AF65-F5344CB8AC3E}">
        <p14:creationId xmlns:p14="http://schemas.microsoft.com/office/powerpoint/2010/main" val="19190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‘Blessed are you, Simon Bar-Jonah! For flesh and blood has not revealed this to you, but My Father who is in heaven. 18 And I tell you, you are Peter, and </a:t>
            </a:r>
            <a:r>
              <a:rPr lang="en-US" sz="4800" b="1" u="sng" dirty="0">
                <a:solidFill>
                  <a:srgbClr val="FF0000"/>
                </a:solidFill>
              </a:rPr>
              <a:t>on this rock</a:t>
            </a:r>
            <a:r>
              <a:rPr lang="en-US" sz="4800" dirty="0"/>
              <a:t> I will build My church, and the gates of hell shall not prevail against it.’”</a:t>
            </a:r>
          </a:p>
        </p:txBody>
      </p:sp>
      <p:cxnSp>
        <p:nvCxnSpPr>
          <p:cNvPr id="3" name="Straight Arrow Connector 2">
            <a:extLst>
              <a:ext uri="{FF2B5EF4-FFF2-40B4-BE49-F238E27FC236}">
                <a16:creationId xmlns:a16="http://schemas.microsoft.com/office/drawing/2014/main" xmlns="" id="{7DCB6069-2016-C22F-0399-8349EF6C9A7E}"/>
              </a:ext>
            </a:extLst>
          </p:cNvPr>
          <p:cNvCxnSpPr>
            <a:cxnSpLocks/>
          </p:cNvCxnSpPr>
          <p:nvPr/>
        </p:nvCxnSpPr>
        <p:spPr>
          <a:xfrm flipV="1">
            <a:off x="3276600" y="2743200"/>
            <a:ext cx="457200" cy="2209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CB8A50DC-3484-08D3-0497-8D7D3C0CAEBF}"/>
              </a:ext>
            </a:extLst>
          </p:cNvPr>
          <p:cNvSpPr/>
          <p:nvPr/>
        </p:nvSpPr>
        <p:spPr>
          <a:xfrm>
            <a:off x="457200" y="762000"/>
            <a:ext cx="11049000" cy="19812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91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‘Blessed are you, Simon Bar-Jonah! For flesh and blood has not revealed this to you, but My Father who is in heaven. 18 And I tell you, you are Peter, and </a:t>
            </a:r>
            <a:r>
              <a:rPr lang="en-US" sz="4800" b="1" u="sng" dirty="0">
                <a:solidFill>
                  <a:srgbClr val="FF0000"/>
                </a:solidFill>
              </a:rPr>
              <a:t>on this rock</a:t>
            </a:r>
            <a:r>
              <a:rPr lang="en-US" sz="4800" dirty="0"/>
              <a:t> I will build My church, and the gates of hell shall not prevail against it.’”</a:t>
            </a:r>
          </a:p>
        </p:txBody>
      </p:sp>
      <p:sp>
        <p:nvSpPr>
          <p:cNvPr id="2" name="Content Placeholder 2">
            <a:extLst>
              <a:ext uri="{FF2B5EF4-FFF2-40B4-BE49-F238E27FC236}">
                <a16:creationId xmlns:a16="http://schemas.microsoft.com/office/drawing/2014/main" xmlns="" id="{F7329622-F5D5-01C7-EB92-413282CC8B3A}"/>
              </a:ext>
            </a:extLst>
          </p:cNvPr>
          <p:cNvSpPr txBox="1">
            <a:spLocks/>
          </p:cNvSpPr>
          <p:nvPr/>
        </p:nvSpPr>
        <p:spPr>
          <a:xfrm>
            <a:off x="1014412" y="76200"/>
            <a:ext cx="10415588" cy="3733800"/>
          </a:xfrm>
          <a:prstGeom prst="rect">
            <a:avLst/>
          </a:prstGeom>
          <a:solidFill>
            <a:schemeClr val="tx1"/>
          </a:solidFill>
          <a:ln w="76200">
            <a:solidFill>
              <a:srgbClr val="62FC3E"/>
            </a:solidFill>
          </a:ln>
        </p:spPr>
        <p:txBody>
          <a:bodyPr vert="horz">
            <a:noAutofit/>
          </a:bodyPr>
          <a:lstStyle/>
          <a:p>
            <a:pPr lvl="0">
              <a:spcBef>
                <a:spcPct val="0"/>
              </a:spcBef>
              <a:defRPr/>
            </a:pPr>
            <a:r>
              <a:rPr lang="en-US" sz="4000" dirty="0">
                <a:solidFill>
                  <a:schemeClr val="bg1"/>
                </a:solidFill>
              </a:rPr>
              <a:t>Matthew 7:24 – “Therefore everyone who hears </a:t>
            </a:r>
            <a:r>
              <a:rPr lang="en-US" sz="4000" b="1" u="sng" dirty="0">
                <a:solidFill>
                  <a:srgbClr val="FFFF00"/>
                </a:solidFill>
              </a:rPr>
              <a:t>these words of Mine</a:t>
            </a:r>
            <a:r>
              <a:rPr lang="en-US" sz="4000" dirty="0">
                <a:solidFill>
                  <a:schemeClr val="bg1"/>
                </a:solidFill>
              </a:rPr>
              <a:t> and acts on them, may be compared to a wise man who built his house on the rock.”</a:t>
            </a:r>
          </a:p>
          <a:p>
            <a:pPr lvl="0">
              <a:spcBef>
                <a:spcPct val="0"/>
              </a:spcBef>
              <a:defRPr/>
            </a:pPr>
            <a:r>
              <a:rPr lang="en-US" sz="4000" dirty="0">
                <a:solidFill>
                  <a:schemeClr val="bg1"/>
                </a:solidFill>
              </a:rPr>
              <a:t>1 Corinthians 3:11 – “For no man can lay a </a:t>
            </a:r>
            <a:r>
              <a:rPr lang="en-US" sz="4000" b="1" u="sng" dirty="0">
                <a:solidFill>
                  <a:srgbClr val="FFFF00"/>
                </a:solidFill>
              </a:rPr>
              <a:t>foundation</a:t>
            </a:r>
            <a:r>
              <a:rPr lang="en-US" sz="4000" dirty="0">
                <a:solidFill>
                  <a:schemeClr val="bg1"/>
                </a:solidFill>
              </a:rPr>
              <a:t> other than the one which is laid, which is </a:t>
            </a:r>
            <a:r>
              <a:rPr lang="en-US" sz="4000" b="1" u="sng" dirty="0">
                <a:solidFill>
                  <a:srgbClr val="FFFF00"/>
                </a:solidFill>
              </a:rPr>
              <a:t>Jesus Christ</a:t>
            </a:r>
            <a:r>
              <a:rPr lang="en-US" sz="4000" dirty="0">
                <a:solidFill>
                  <a:schemeClr val="bg1"/>
                </a:solidFill>
              </a:rPr>
              <a:t>.”</a:t>
            </a:r>
          </a:p>
        </p:txBody>
      </p:sp>
    </p:spTree>
    <p:extLst>
      <p:ext uri="{BB962C8B-B14F-4D97-AF65-F5344CB8AC3E}">
        <p14:creationId xmlns:p14="http://schemas.microsoft.com/office/powerpoint/2010/main" val="111347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52400" y="0"/>
            <a:ext cx="11811000" cy="990600"/>
          </a:xfrm>
          <a:prstGeom prst="rect">
            <a:avLst/>
          </a:prstGeom>
        </p:spPr>
        <p:txBody>
          <a:bodyPr bIns="91440" anchor="b" anchorCtr="0">
            <a:noAutofit/>
          </a:bodyPr>
          <a:lstStyle/>
          <a:p>
            <a:pPr>
              <a:spcBef>
                <a:spcPct val="0"/>
              </a:spcBef>
              <a:defRPr/>
            </a:pPr>
            <a:r>
              <a:rPr lang="en-US" sz="4000" b="1" u="sng" dirty="0">
                <a:latin typeface="+mj-lt"/>
                <a:ea typeface="+mj-ea"/>
                <a:cs typeface="+mj-cs"/>
              </a:rPr>
              <a:t>Matthew 16:</a:t>
            </a:r>
          </a:p>
        </p:txBody>
      </p:sp>
      <p:sp>
        <p:nvSpPr>
          <p:cNvPr id="5" name="Content Placeholder 2">
            <a:extLst>
              <a:ext uri="{FF2B5EF4-FFF2-40B4-BE49-F238E27FC236}">
                <a16:creationId xmlns:a16="http://schemas.microsoft.com/office/drawing/2014/main" xmlns="" id="{1B2F59B0-2D82-42E5-A75A-E38B472CC559}"/>
              </a:ext>
            </a:extLst>
          </p:cNvPr>
          <p:cNvSpPr txBox="1">
            <a:spLocks/>
          </p:cNvSpPr>
          <p:nvPr/>
        </p:nvSpPr>
        <p:spPr>
          <a:xfrm>
            <a:off x="152400" y="990600"/>
            <a:ext cx="11811000" cy="5715000"/>
          </a:xfrm>
          <a:prstGeom prst="rect">
            <a:avLst/>
          </a:prstGeom>
        </p:spPr>
        <p:txBody>
          <a:bodyPr vert="horz">
            <a:noAutofit/>
          </a:bodyPr>
          <a:lstStyle/>
          <a:p>
            <a:pPr marL="274320" indent="-274320">
              <a:spcBef>
                <a:spcPts val="580"/>
              </a:spcBef>
              <a:buClr>
                <a:schemeClr val="accent1"/>
              </a:buClr>
              <a:buSzPct val="85000"/>
              <a:buFont typeface="Wingdings 2"/>
              <a:buChar char=""/>
              <a:defRPr/>
            </a:pPr>
            <a:r>
              <a:rPr lang="en-US" sz="4800" dirty="0"/>
              <a:t>“16 Simon Peter replied, ‘You are the Christ, the Son of the living God.’ 17 And Jesus answered him, ‘Blessed are you, Simon Bar-Jonah! For flesh and blood has not revealed this to you, but My Father who is in heaven. 18 And I tell you, you are Peter, and on this rock </a:t>
            </a:r>
            <a:r>
              <a:rPr lang="en-US" sz="4800" b="1" u="sng" dirty="0">
                <a:solidFill>
                  <a:srgbClr val="FF0000"/>
                </a:solidFill>
              </a:rPr>
              <a:t>I will build My church</a:t>
            </a:r>
            <a:r>
              <a:rPr lang="en-US" sz="4800" dirty="0"/>
              <a:t>, and the gates of hell shall not prevail against it.’”</a:t>
            </a:r>
          </a:p>
        </p:txBody>
      </p:sp>
    </p:spTree>
    <p:extLst>
      <p:ext uri="{BB962C8B-B14F-4D97-AF65-F5344CB8AC3E}">
        <p14:creationId xmlns:p14="http://schemas.microsoft.com/office/powerpoint/2010/main" val="3398945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2391</Words>
  <Application>Microsoft Office PowerPoint</Application>
  <PresentationFormat>Widescreen</PresentationFormat>
  <Paragraphs>638</Paragraphs>
  <Slides>53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Franklin Gothic Book</vt:lpstr>
      <vt:lpstr>Perpetua</vt:lpstr>
      <vt:lpstr>Times New Roman</vt:lpstr>
      <vt:lpstr>Wingdings 2</vt:lpstr>
      <vt:lpstr>Equity</vt:lpstr>
      <vt:lpstr>“I will build My church” -Jesus (Matthew 16:18)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Pepsi Presents HC</vt:lpstr>
      <vt:lpstr>Pepsi Presents HC</vt:lpstr>
      <vt:lpstr>Pepsi Presents HC</vt:lpstr>
      <vt:lpstr>Pepsi Presents HC</vt:lpstr>
      <vt:lpstr>Pepsi Presents HC</vt:lpstr>
      <vt:lpstr>Pepsi Presents HC</vt:lpstr>
      <vt:lpstr>Pepsi Presents HC</vt:lpstr>
      <vt:lpstr>Pepsi Presents HC</vt:lpstr>
      <vt:lpstr>Pepsi Presents HC</vt:lpstr>
      <vt:lpstr>Pepsi Presents HC</vt:lpstr>
      <vt:lpstr>Pepsi Presents HC</vt:lpstr>
      <vt:lpstr>Pepsi Presents HC</vt:lpstr>
      <vt:lpstr>Pepsi Presents HC</vt:lpstr>
      <vt:lpstr>PowerPoint Presentation</vt:lpstr>
      <vt:lpstr>Dixon HC</vt:lpstr>
      <vt:lpstr>Dixon HC</vt:lpstr>
      <vt:lpstr>Dixon HC</vt:lpstr>
      <vt:lpstr>Dixon HC</vt:lpstr>
      <vt:lpstr>Dixon HC</vt:lpstr>
      <vt:lpstr>Dixon HC</vt:lpstr>
      <vt:lpstr>Dixon HC</vt:lpstr>
      <vt:lpstr>Dixon HC</vt:lpstr>
      <vt:lpstr>Dixon HC</vt:lpstr>
      <vt:lpstr>Dixon HC</vt:lpstr>
      <vt:lpstr>Dixon HC</vt:lpstr>
      <vt:lpstr>Dixon HC</vt:lpstr>
      <vt:lpstr>Dixon HC</vt:lpstr>
      <vt:lpstr>Dixon HC</vt:lpstr>
      <vt:lpstr>Dixon HC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2024-05-01T12:43:25Z</dcterms:created>
  <dcterms:modified xsi:type="dcterms:W3CDTF">2024-05-01T12:43:47Z</dcterms:modified>
</cp:coreProperties>
</file>