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8"/>
  </p:notesMasterIdLst>
  <p:sldIdLst>
    <p:sldId id="262" r:id="rId2"/>
    <p:sldId id="3057" r:id="rId3"/>
    <p:sldId id="3017" r:id="rId4"/>
    <p:sldId id="3019" r:id="rId5"/>
    <p:sldId id="3025" r:id="rId6"/>
    <p:sldId id="3024" r:id="rId7"/>
    <p:sldId id="3026" r:id="rId8"/>
    <p:sldId id="3027" r:id="rId9"/>
    <p:sldId id="3029" r:id="rId10"/>
    <p:sldId id="3030" r:id="rId11"/>
    <p:sldId id="3058" r:id="rId12"/>
    <p:sldId id="3031" r:id="rId13"/>
    <p:sldId id="3032" r:id="rId14"/>
    <p:sldId id="3033" r:id="rId15"/>
    <p:sldId id="3124" r:id="rId16"/>
    <p:sldId id="3125" r:id="rId17"/>
    <p:sldId id="3034" r:id="rId18"/>
    <p:sldId id="1082" r:id="rId19"/>
    <p:sldId id="1083" r:id="rId20"/>
    <p:sldId id="2998" r:id="rId21"/>
    <p:sldId id="3123" r:id="rId22"/>
    <p:sldId id="3001" r:id="rId23"/>
    <p:sldId id="3111" r:id="rId24"/>
    <p:sldId id="3014" r:id="rId25"/>
    <p:sldId id="3035" r:id="rId26"/>
    <p:sldId id="3060" r:id="rId27"/>
    <p:sldId id="3088" r:id="rId28"/>
    <p:sldId id="3061" r:id="rId29"/>
    <p:sldId id="3089" r:id="rId30"/>
    <p:sldId id="3091" r:id="rId31"/>
    <p:sldId id="3092" r:id="rId32"/>
    <p:sldId id="3093" r:id="rId33"/>
    <p:sldId id="3039" r:id="rId34"/>
    <p:sldId id="3112" r:id="rId35"/>
    <p:sldId id="3076" r:id="rId36"/>
    <p:sldId id="3041" r:id="rId37"/>
    <p:sldId id="3043" r:id="rId38"/>
    <p:sldId id="3042" r:id="rId39"/>
    <p:sldId id="3044" r:id="rId40"/>
    <p:sldId id="3045" r:id="rId41"/>
    <p:sldId id="3046" r:id="rId42"/>
    <p:sldId id="3047" r:id="rId43"/>
    <p:sldId id="3098" r:id="rId44"/>
    <p:sldId id="3106" r:id="rId45"/>
    <p:sldId id="3049" r:id="rId46"/>
    <p:sldId id="3074" r:id="rId47"/>
    <p:sldId id="3075" r:id="rId48"/>
    <p:sldId id="3050" r:id="rId49"/>
    <p:sldId id="3110" r:id="rId50"/>
    <p:sldId id="3066" r:id="rId51"/>
    <p:sldId id="3051" r:id="rId52"/>
    <p:sldId id="3053" r:id="rId53"/>
    <p:sldId id="3054" r:id="rId54"/>
    <p:sldId id="3055" r:id="rId55"/>
    <p:sldId id="3113" r:id="rId56"/>
    <p:sldId id="3056" r:id="rId57"/>
    <p:sldId id="3107" r:id="rId58"/>
    <p:sldId id="3109" r:id="rId59"/>
    <p:sldId id="1099" r:id="rId60"/>
    <p:sldId id="2982" r:id="rId61"/>
    <p:sldId id="1100" r:id="rId62"/>
    <p:sldId id="1103" r:id="rId63"/>
    <p:sldId id="3108" r:id="rId64"/>
    <p:sldId id="3114" r:id="rId65"/>
    <p:sldId id="3008" r:id="rId66"/>
    <p:sldId id="977"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137A4-FE21-4563-8BAA-C163E0F49C98}" v="751" dt="2023-06-01T13:20:20.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4" autoAdjust="0"/>
    <p:restoredTop sz="93659" autoAdjust="0"/>
  </p:normalViewPr>
  <p:slideViewPr>
    <p:cSldViewPr>
      <p:cViewPr varScale="1">
        <p:scale>
          <a:sx n="67" d="100"/>
          <a:sy n="67" d="100"/>
        </p:scale>
        <p:origin x="64" y="29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8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ACA137A4-FE21-4563-8BAA-C163E0F49C98}"/>
    <pc:docChg chg="custSel addSld delSld modSld sldOrd">
      <pc:chgData name="FoustB" userId="036fd538-e6a0-4478-b832-b99ce6775b9a" providerId="ADAL" clId="{ACA137A4-FE21-4563-8BAA-C163E0F49C98}" dt="2023-06-01T13:21:46.633" v="949" actId="20577"/>
      <pc:docMkLst>
        <pc:docMk/>
      </pc:docMkLst>
      <pc:sldChg chg="ord modAnim">
        <pc:chgData name="FoustB" userId="036fd538-e6a0-4478-b832-b99ce6775b9a" providerId="ADAL" clId="{ACA137A4-FE21-4563-8BAA-C163E0F49C98}" dt="2023-05-30T15:15:57.693" v="103"/>
        <pc:sldMkLst>
          <pc:docMk/>
          <pc:sldMk cId="3638375991" sldId="3017"/>
        </pc:sldMkLst>
      </pc:sldChg>
      <pc:sldChg chg="del">
        <pc:chgData name="FoustB" userId="036fd538-e6a0-4478-b832-b99ce6775b9a" providerId="ADAL" clId="{ACA137A4-FE21-4563-8BAA-C163E0F49C98}" dt="2023-05-30T15:49:31.474" v="272" actId="2696"/>
        <pc:sldMkLst>
          <pc:docMk/>
          <pc:sldMk cId="3362105022" sldId="3021"/>
        </pc:sldMkLst>
      </pc:sldChg>
      <pc:sldChg chg="add">
        <pc:chgData name="FoustB" userId="036fd538-e6a0-4478-b832-b99ce6775b9a" providerId="ADAL" clId="{ACA137A4-FE21-4563-8BAA-C163E0F49C98}" dt="2023-05-30T15:49:35.503" v="273"/>
        <pc:sldMkLst>
          <pc:docMk/>
          <pc:sldMk cId="3651937307" sldId="3021"/>
        </pc:sldMkLst>
      </pc:sldChg>
      <pc:sldChg chg="addSp modSp mod modAnim">
        <pc:chgData name="FoustB" userId="036fd538-e6a0-4478-b832-b99ce6775b9a" providerId="ADAL" clId="{ACA137A4-FE21-4563-8BAA-C163E0F49C98}" dt="2023-05-31T14:19:43.661" v="774"/>
        <pc:sldMkLst>
          <pc:docMk/>
          <pc:sldMk cId="2105715855" sldId="3024"/>
        </pc:sldMkLst>
        <pc:spChg chg="add mod">
          <ac:chgData name="FoustB" userId="036fd538-e6a0-4478-b832-b99ce6775b9a" providerId="ADAL" clId="{ACA137A4-FE21-4563-8BAA-C163E0F49C98}" dt="2023-05-31T14:19:39.326" v="773" actId="1076"/>
          <ac:spMkLst>
            <pc:docMk/>
            <pc:sldMk cId="2105715855" sldId="3024"/>
            <ac:spMk id="2" creationId="{351DCA33-4F37-895B-61F7-6528105B5F99}"/>
          </ac:spMkLst>
        </pc:spChg>
      </pc:sldChg>
      <pc:sldChg chg="modSp mod">
        <pc:chgData name="FoustB" userId="036fd538-e6a0-4478-b832-b99ce6775b9a" providerId="ADAL" clId="{ACA137A4-FE21-4563-8BAA-C163E0F49C98}" dt="2023-05-30T15:35:31.290" v="110" actId="207"/>
        <pc:sldMkLst>
          <pc:docMk/>
          <pc:sldMk cId="2978631854" sldId="3032"/>
        </pc:sldMkLst>
        <pc:spChg chg="mod">
          <ac:chgData name="FoustB" userId="036fd538-e6a0-4478-b832-b99ce6775b9a" providerId="ADAL" clId="{ACA137A4-FE21-4563-8BAA-C163E0F49C98}" dt="2023-05-30T15:35:31.290" v="110" actId="207"/>
          <ac:spMkLst>
            <pc:docMk/>
            <pc:sldMk cId="2978631854" sldId="3032"/>
            <ac:spMk id="7" creationId="{FF6109C5-6A8C-49A4-8377-2B88625E9470}"/>
          </ac:spMkLst>
        </pc:spChg>
      </pc:sldChg>
      <pc:sldChg chg="modSp mod modAnim">
        <pc:chgData name="FoustB" userId="036fd538-e6a0-4478-b832-b99ce6775b9a" providerId="ADAL" clId="{ACA137A4-FE21-4563-8BAA-C163E0F49C98}" dt="2023-05-30T15:39:13.927" v="124"/>
        <pc:sldMkLst>
          <pc:docMk/>
          <pc:sldMk cId="1195050900" sldId="3033"/>
        </pc:sldMkLst>
        <pc:spChg chg="mod">
          <ac:chgData name="FoustB" userId="036fd538-e6a0-4478-b832-b99ce6775b9a" providerId="ADAL" clId="{ACA137A4-FE21-4563-8BAA-C163E0F49C98}" dt="2023-05-30T15:35:24.535" v="109" actId="207"/>
          <ac:spMkLst>
            <pc:docMk/>
            <pc:sldMk cId="1195050900" sldId="3033"/>
            <ac:spMk id="7" creationId="{FF6109C5-6A8C-49A4-8377-2B88625E9470}"/>
          </ac:spMkLst>
        </pc:spChg>
      </pc:sldChg>
      <pc:sldChg chg="addSp modSp mod modAnim">
        <pc:chgData name="FoustB" userId="036fd538-e6a0-4478-b832-b99ce6775b9a" providerId="ADAL" clId="{ACA137A4-FE21-4563-8BAA-C163E0F49C98}" dt="2023-06-01T13:15:45.604" v="924" actId="255"/>
        <pc:sldMkLst>
          <pc:docMk/>
          <pc:sldMk cId="665531800" sldId="3034"/>
        </pc:sldMkLst>
        <pc:spChg chg="add mod">
          <ac:chgData name="FoustB" userId="036fd538-e6a0-4478-b832-b99ce6775b9a" providerId="ADAL" clId="{ACA137A4-FE21-4563-8BAA-C163E0F49C98}" dt="2023-06-01T13:15:45.604" v="924" actId="255"/>
          <ac:spMkLst>
            <pc:docMk/>
            <pc:sldMk cId="665531800" sldId="3034"/>
            <ac:spMk id="2" creationId="{6B30B427-B209-C728-0906-BD013307CB11}"/>
          </ac:spMkLst>
        </pc:spChg>
      </pc:sldChg>
      <pc:sldChg chg="modAnim">
        <pc:chgData name="FoustB" userId="036fd538-e6a0-4478-b832-b99ce6775b9a" providerId="ADAL" clId="{ACA137A4-FE21-4563-8BAA-C163E0F49C98}" dt="2023-05-30T16:40:52.208" v="647"/>
        <pc:sldMkLst>
          <pc:docMk/>
          <pc:sldMk cId="1517307681" sldId="3042"/>
        </pc:sldMkLst>
      </pc:sldChg>
      <pc:sldChg chg="modSp modAnim">
        <pc:chgData name="FoustB" userId="036fd538-e6a0-4478-b832-b99ce6775b9a" providerId="ADAL" clId="{ACA137A4-FE21-4563-8BAA-C163E0F49C98}" dt="2023-06-01T13:07:12.571" v="893" actId="20577"/>
        <pc:sldMkLst>
          <pc:docMk/>
          <pc:sldMk cId="972502932" sldId="3057"/>
        </pc:sldMkLst>
        <pc:spChg chg="mod">
          <ac:chgData name="FoustB" userId="036fd538-e6a0-4478-b832-b99ce6775b9a" providerId="ADAL" clId="{ACA137A4-FE21-4563-8BAA-C163E0F49C98}" dt="2023-06-01T13:07:12.571" v="893" actId="20577"/>
          <ac:spMkLst>
            <pc:docMk/>
            <pc:sldMk cId="972502932" sldId="3057"/>
            <ac:spMk id="6" creationId="{1ED874F3-B5B8-4986-B520-3A6F98416F7B}"/>
          </ac:spMkLst>
        </pc:spChg>
      </pc:sldChg>
      <pc:sldChg chg="del">
        <pc:chgData name="FoustB" userId="036fd538-e6a0-4478-b832-b99ce6775b9a" providerId="ADAL" clId="{ACA137A4-FE21-4563-8BAA-C163E0F49C98}" dt="2023-05-30T16:00:27.545" v="646" actId="47"/>
        <pc:sldMkLst>
          <pc:docMk/>
          <pc:sldMk cId="602834343" sldId="3059"/>
        </pc:sldMkLst>
      </pc:sldChg>
      <pc:sldChg chg="delSp del mod delAnim modAnim">
        <pc:chgData name="FoustB" userId="036fd538-e6a0-4478-b832-b99ce6775b9a" providerId="ADAL" clId="{ACA137A4-FE21-4563-8BAA-C163E0F49C98}" dt="2023-05-30T16:54:33.302" v="650" actId="47"/>
        <pc:sldMkLst>
          <pc:docMk/>
          <pc:sldMk cId="2000510669" sldId="3065"/>
        </pc:sldMkLst>
        <pc:spChg chg="del">
          <ac:chgData name="FoustB" userId="036fd538-e6a0-4478-b832-b99ce6775b9a" providerId="ADAL" clId="{ACA137A4-FE21-4563-8BAA-C163E0F49C98}" dt="2023-05-30T16:45:31.638" v="649" actId="478"/>
          <ac:spMkLst>
            <pc:docMk/>
            <pc:sldMk cId="2000510669" sldId="3065"/>
            <ac:spMk id="2" creationId="{99935F5D-D482-48CD-A6F3-E794983AB09B}"/>
          </ac:spMkLst>
        </pc:spChg>
        <pc:picChg chg="del">
          <ac:chgData name="FoustB" userId="036fd538-e6a0-4478-b832-b99ce6775b9a" providerId="ADAL" clId="{ACA137A4-FE21-4563-8BAA-C163E0F49C98}" dt="2023-05-30T16:45:28.454" v="648" actId="478"/>
          <ac:picMkLst>
            <pc:docMk/>
            <pc:sldMk cId="2000510669" sldId="3065"/>
            <ac:picMk id="2050" creationId="{EB59EDD3-F138-4A1C-937B-B3AF389D0A9B}"/>
          </ac:picMkLst>
        </pc:picChg>
      </pc:sldChg>
      <pc:sldChg chg="addSp delSp modSp mod">
        <pc:chgData name="FoustB" userId="036fd538-e6a0-4478-b832-b99ce6775b9a" providerId="ADAL" clId="{ACA137A4-FE21-4563-8BAA-C163E0F49C98}" dt="2023-06-01T13:21:16.818" v="939" actId="478"/>
        <pc:sldMkLst>
          <pc:docMk/>
          <pc:sldMk cId="3679452897" sldId="3070"/>
        </pc:sldMkLst>
        <pc:spChg chg="add del mod">
          <ac:chgData name="FoustB" userId="036fd538-e6a0-4478-b832-b99ce6775b9a" providerId="ADAL" clId="{ACA137A4-FE21-4563-8BAA-C163E0F49C98}" dt="2023-06-01T13:21:16.818" v="939" actId="478"/>
          <ac:spMkLst>
            <pc:docMk/>
            <pc:sldMk cId="3679452897" sldId="3070"/>
            <ac:spMk id="2" creationId="{28E0172B-2799-F6DE-48E1-81BCFB99BDFF}"/>
          </ac:spMkLst>
        </pc:spChg>
        <pc:spChg chg="mod">
          <ac:chgData name="FoustB" userId="036fd538-e6a0-4478-b832-b99ce6775b9a" providerId="ADAL" clId="{ACA137A4-FE21-4563-8BAA-C163E0F49C98}" dt="2023-06-01T13:20:20.712" v="929" actId="20577"/>
          <ac:spMkLst>
            <pc:docMk/>
            <pc:sldMk cId="3679452897" sldId="3070"/>
            <ac:spMk id="18" creationId="{00000000-0000-0000-0000-000000000000}"/>
          </ac:spMkLst>
        </pc:spChg>
      </pc:sldChg>
      <pc:sldChg chg="del">
        <pc:chgData name="FoustB" userId="036fd538-e6a0-4478-b832-b99ce6775b9a" providerId="ADAL" clId="{ACA137A4-FE21-4563-8BAA-C163E0F49C98}" dt="2023-05-30T15:49:31.474" v="272" actId="2696"/>
        <pc:sldMkLst>
          <pc:docMk/>
          <pc:sldMk cId="756304334" sldId="3082"/>
        </pc:sldMkLst>
      </pc:sldChg>
      <pc:sldChg chg="add">
        <pc:chgData name="FoustB" userId="036fd538-e6a0-4478-b832-b99ce6775b9a" providerId="ADAL" clId="{ACA137A4-FE21-4563-8BAA-C163E0F49C98}" dt="2023-05-30T15:49:35.503" v="273"/>
        <pc:sldMkLst>
          <pc:docMk/>
          <pc:sldMk cId="3696822769" sldId="3082"/>
        </pc:sldMkLst>
      </pc:sldChg>
      <pc:sldChg chg="modSp mod">
        <pc:chgData name="FoustB" userId="036fd538-e6a0-4478-b832-b99ce6775b9a" providerId="ADAL" clId="{ACA137A4-FE21-4563-8BAA-C163E0F49C98}" dt="2023-06-01T13:20:30.383" v="934" actId="20577"/>
        <pc:sldMkLst>
          <pc:docMk/>
          <pc:sldMk cId="382545426" sldId="3091"/>
        </pc:sldMkLst>
        <pc:spChg chg="mod">
          <ac:chgData name="FoustB" userId="036fd538-e6a0-4478-b832-b99ce6775b9a" providerId="ADAL" clId="{ACA137A4-FE21-4563-8BAA-C163E0F49C98}" dt="2023-06-01T13:20:30.383" v="934" actId="20577"/>
          <ac:spMkLst>
            <pc:docMk/>
            <pc:sldMk cId="382545426" sldId="3091"/>
            <ac:spMk id="18" creationId="{00000000-0000-0000-0000-000000000000}"/>
          </ac:spMkLst>
        </pc:spChg>
      </pc:sldChg>
      <pc:sldChg chg="modSp mod">
        <pc:chgData name="FoustB" userId="036fd538-e6a0-4478-b832-b99ce6775b9a" providerId="ADAL" clId="{ACA137A4-FE21-4563-8BAA-C163E0F49C98}" dt="2023-06-01T13:21:42.981" v="944" actId="20577"/>
        <pc:sldMkLst>
          <pc:docMk/>
          <pc:sldMk cId="2120690650" sldId="3092"/>
        </pc:sldMkLst>
        <pc:spChg chg="mod">
          <ac:chgData name="FoustB" userId="036fd538-e6a0-4478-b832-b99ce6775b9a" providerId="ADAL" clId="{ACA137A4-FE21-4563-8BAA-C163E0F49C98}" dt="2023-06-01T13:21:42.981" v="944" actId="20577"/>
          <ac:spMkLst>
            <pc:docMk/>
            <pc:sldMk cId="2120690650" sldId="3092"/>
            <ac:spMk id="18" creationId="{00000000-0000-0000-0000-000000000000}"/>
          </ac:spMkLst>
        </pc:spChg>
      </pc:sldChg>
      <pc:sldChg chg="modSp mod">
        <pc:chgData name="FoustB" userId="036fd538-e6a0-4478-b832-b99ce6775b9a" providerId="ADAL" clId="{ACA137A4-FE21-4563-8BAA-C163E0F49C98}" dt="2023-06-01T13:21:46.633" v="949" actId="20577"/>
        <pc:sldMkLst>
          <pc:docMk/>
          <pc:sldMk cId="1033533125" sldId="3093"/>
        </pc:sldMkLst>
        <pc:spChg chg="mod">
          <ac:chgData name="FoustB" userId="036fd538-e6a0-4478-b832-b99ce6775b9a" providerId="ADAL" clId="{ACA137A4-FE21-4563-8BAA-C163E0F49C98}" dt="2023-06-01T13:21:46.633" v="949" actId="20577"/>
          <ac:spMkLst>
            <pc:docMk/>
            <pc:sldMk cId="1033533125" sldId="3093"/>
            <ac:spMk id="18" creationId="{00000000-0000-0000-0000-000000000000}"/>
          </ac:spMkLst>
        </pc:spChg>
      </pc:sldChg>
      <pc:sldChg chg="del">
        <pc:chgData name="FoustB" userId="036fd538-e6a0-4478-b832-b99ce6775b9a" providerId="ADAL" clId="{ACA137A4-FE21-4563-8BAA-C163E0F49C98}" dt="2023-05-31T15:14:50.028" v="824" actId="47"/>
        <pc:sldMkLst>
          <pc:docMk/>
          <pc:sldMk cId="1274438253" sldId="3094"/>
        </pc:sldMkLst>
      </pc:sldChg>
      <pc:sldChg chg="del">
        <pc:chgData name="FoustB" userId="036fd538-e6a0-4478-b832-b99ce6775b9a" providerId="ADAL" clId="{ACA137A4-FE21-4563-8BAA-C163E0F49C98}" dt="2023-05-31T15:20:13.125" v="825" actId="47"/>
        <pc:sldMkLst>
          <pc:docMk/>
          <pc:sldMk cId="850869279" sldId="3097"/>
        </pc:sldMkLst>
      </pc:sldChg>
      <pc:sldChg chg="del">
        <pc:chgData name="FoustB" userId="036fd538-e6a0-4478-b832-b99ce6775b9a" providerId="ADAL" clId="{ACA137A4-FE21-4563-8BAA-C163E0F49C98}" dt="2023-05-30T15:49:31.474" v="272" actId="2696"/>
        <pc:sldMkLst>
          <pc:docMk/>
          <pc:sldMk cId="2095593659" sldId="3116"/>
        </pc:sldMkLst>
      </pc:sldChg>
      <pc:sldChg chg="add">
        <pc:chgData name="FoustB" userId="036fd538-e6a0-4478-b832-b99ce6775b9a" providerId="ADAL" clId="{ACA137A4-FE21-4563-8BAA-C163E0F49C98}" dt="2023-05-30T15:49:35.503" v="273"/>
        <pc:sldMkLst>
          <pc:docMk/>
          <pc:sldMk cId="3638058659" sldId="3116"/>
        </pc:sldMkLst>
      </pc:sldChg>
      <pc:sldChg chg="del">
        <pc:chgData name="FoustB" userId="036fd538-e6a0-4478-b832-b99ce6775b9a" providerId="ADAL" clId="{ACA137A4-FE21-4563-8BAA-C163E0F49C98}" dt="2023-05-30T15:49:31.474" v="272" actId="2696"/>
        <pc:sldMkLst>
          <pc:docMk/>
          <pc:sldMk cId="1259780049" sldId="3117"/>
        </pc:sldMkLst>
      </pc:sldChg>
      <pc:sldChg chg="add">
        <pc:chgData name="FoustB" userId="036fd538-e6a0-4478-b832-b99ce6775b9a" providerId="ADAL" clId="{ACA137A4-FE21-4563-8BAA-C163E0F49C98}" dt="2023-05-30T15:49:35.503" v="273"/>
        <pc:sldMkLst>
          <pc:docMk/>
          <pc:sldMk cId="3775957787" sldId="3117"/>
        </pc:sldMkLst>
      </pc:sldChg>
      <pc:sldChg chg="del">
        <pc:chgData name="FoustB" userId="036fd538-e6a0-4478-b832-b99ce6775b9a" providerId="ADAL" clId="{ACA137A4-FE21-4563-8BAA-C163E0F49C98}" dt="2023-05-30T15:49:31.474" v="272" actId="2696"/>
        <pc:sldMkLst>
          <pc:docMk/>
          <pc:sldMk cId="235624396" sldId="3118"/>
        </pc:sldMkLst>
      </pc:sldChg>
      <pc:sldChg chg="add">
        <pc:chgData name="FoustB" userId="036fd538-e6a0-4478-b832-b99ce6775b9a" providerId="ADAL" clId="{ACA137A4-FE21-4563-8BAA-C163E0F49C98}" dt="2023-05-30T15:49:35.503" v="273"/>
        <pc:sldMkLst>
          <pc:docMk/>
          <pc:sldMk cId="4000644185" sldId="3118"/>
        </pc:sldMkLst>
      </pc:sldChg>
      <pc:sldChg chg="del">
        <pc:chgData name="FoustB" userId="036fd538-e6a0-4478-b832-b99ce6775b9a" providerId="ADAL" clId="{ACA137A4-FE21-4563-8BAA-C163E0F49C98}" dt="2023-05-30T15:49:31.474" v="272" actId="2696"/>
        <pc:sldMkLst>
          <pc:docMk/>
          <pc:sldMk cId="1532750724" sldId="3121"/>
        </pc:sldMkLst>
      </pc:sldChg>
      <pc:sldChg chg="add">
        <pc:chgData name="FoustB" userId="036fd538-e6a0-4478-b832-b99ce6775b9a" providerId="ADAL" clId="{ACA137A4-FE21-4563-8BAA-C163E0F49C98}" dt="2023-05-30T15:49:35.503" v="273"/>
        <pc:sldMkLst>
          <pc:docMk/>
          <pc:sldMk cId="4259237326" sldId="3121"/>
        </pc:sldMkLst>
      </pc:sldChg>
      <pc:sldChg chg="modSp add mod modAnim">
        <pc:chgData name="FoustB" userId="036fd538-e6a0-4478-b832-b99ce6775b9a" providerId="ADAL" clId="{ACA137A4-FE21-4563-8BAA-C163E0F49C98}" dt="2023-05-30T15:36:24.018" v="122"/>
        <pc:sldMkLst>
          <pc:docMk/>
          <pc:sldMk cId="2971819135" sldId="3124"/>
        </pc:sldMkLst>
        <pc:spChg chg="mod">
          <ac:chgData name="FoustB" userId="036fd538-e6a0-4478-b832-b99ce6775b9a" providerId="ADAL" clId="{ACA137A4-FE21-4563-8BAA-C163E0F49C98}" dt="2023-05-30T15:36:22.013" v="120" actId="207"/>
          <ac:spMkLst>
            <pc:docMk/>
            <pc:sldMk cId="2971819135" sldId="3124"/>
            <ac:spMk id="7" creationId="{FF6109C5-6A8C-49A4-8377-2B88625E9470}"/>
          </ac:spMkLst>
        </pc:spChg>
      </pc:sldChg>
      <pc:sldChg chg="modSp add mod">
        <pc:chgData name="FoustB" userId="036fd538-e6a0-4478-b832-b99ce6775b9a" providerId="ADAL" clId="{ACA137A4-FE21-4563-8BAA-C163E0F49C98}" dt="2023-05-30T15:49:13.353" v="271" actId="313"/>
        <pc:sldMkLst>
          <pc:docMk/>
          <pc:sldMk cId="1343367106" sldId="3125"/>
        </pc:sldMkLst>
        <pc:spChg chg="mod">
          <ac:chgData name="FoustB" userId="036fd538-e6a0-4478-b832-b99ce6775b9a" providerId="ADAL" clId="{ACA137A4-FE21-4563-8BAA-C163E0F49C98}" dt="2023-05-30T15:49:13.353" v="271" actId="313"/>
          <ac:spMkLst>
            <pc:docMk/>
            <pc:sldMk cId="1343367106" sldId="3125"/>
            <ac:spMk id="9" creationId="{C7C1D560-3744-4CF0-9F56-16820E823C13}"/>
          </ac:spMkLst>
        </pc:spChg>
      </pc:sldChg>
      <pc:sldChg chg="add del">
        <pc:chgData name="FoustB" userId="036fd538-e6a0-4478-b832-b99ce6775b9a" providerId="ADAL" clId="{ACA137A4-FE21-4563-8BAA-C163E0F49C98}" dt="2023-05-30T15:50:37.127" v="275"/>
        <pc:sldMkLst>
          <pc:docMk/>
          <pc:sldMk cId="338960428" sldId="3126"/>
        </pc:sldMkLst>
      </pc:sldChg>
      <pc:sldChg chg="add del">
        <pc:chgData name="FoustB" userId="036fd538-e6a0-4478-b832-b99ce6775b9a" providerId="ADAL" clId="{ACA137A4-FE21-4563-8BAA-C163E0F49C98}" dt="2023-05-30T15:50:37.127" v="275"/>
        <pc:sldMkLst>
          <pc:docMk/>
          <pc:sldMk cId="1725058192" sldId="3127"/>
        </pc:sldMkLst>
      </pc:sldChg>
      <pc:sldChg chg="add del">
        <pc:chgData name="FoustB" userId="036fd538-e6a0-4478-b832-b99ce6775b9a" providerId="ADAL" clId="{ACA137A4-FE21-4563-8BAA-C163E0F49C98}" dt="2023-05-30T15:50:37.127" v="275"/>
        <pc:sldMkLst>
          <pc:docMk/>
          <pc:sldMk cId="2286064633" sldId="3128"/>
        </pc:sldMkLst>
      </pc:sldChg>
      <pc:sldChg chg="add del">
        <pc:chgData name="FoustB" userId="036fd538-e6a0-4478-b832-b99ce6775b9a" providerId="ADAL" clId="{ACA137A4-FE21-4563-8BAA-C163E0F49C98}" dt="2023-05-30T15:50:37.127" v="275"/>
        <pc:sldMkLst>
          <pc:docMk/>
          <pc:sldMk cId="3675575526" sldId="3129"/>
        </pc:sldMkLst>
      </pc:sldChg>
      <pc:sldChg chg="add del">
        <pc:chgData name="FoustB" userId="036fd538-e6a0-4478-b832-b99ce6775b9a" providerId="ADAL" clId="{ACA137A4-FE21-4563-8BAA-C163E0F49C98}" dt="2023-05-30T15:50:37.127" v="275"/>
        <pc:sldMkLst>
          <pc:docMk/>
          <pc:sldMk cId="1914057424" sldId="3130"/>
        </pc:sldMkLst>
      </pc:sldChg>
      <pc:sldChg chg="add del">
        <pc:chgData name="FoustB" userId="036fd538-e6a0-4478-b832-b99ce6775b9a" providerId="ADAL" clId="{ACA137A4-FE21-4563-8BAA-C163E0F49C98}" dt="2023-05-30T15:50:37.127" v="275"/>
        <pc:sldMkLst>
          <pc:docMk/>
          <pc:sldMk cId="971871555" sldId="31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6/28/2023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6/28/2023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6/28/2023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6/28/2023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6/28/2023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6/28/2023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6/28/2023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6/28/2023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6/28/2023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6/28/2023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6/28/2023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6/28/2023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6/28/2023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since Christ has suffered in the flesh, arm yourselves also with the same purpose, </a:t>
            </a:r>
            <a:r>
              <a:rPr lang="en-US" sz="3200" b="1" u="sng" dirty="0">
                <a:solidFill>
                  <a:srgbClr val="002060"/>
                </a:solidFill>
              </a:rPr>
              <a:t>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D7D1EF4F-D6E8-4D3D-A1E2-73FE5AB77DDB}"/>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Tree>
    <p:extLst>
      <p:ext uri="{BB962C8B-B14F-4D97-AF65-F5344CB8AC3E}">
        <p14:creationId xmlns:p14="http://schemas.microsoft.com/office/powerpoint/2010/main" val="160990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but for the will of God. </a:t>
            </a:r>
            <a:r>
              <a:rPr lang="en-US" sz="3200" b="1" baseline="30000" dirty="0">
                <a:solidFill>
                  <a:schemeClr val="tx1"/>
                </a:solidFill>
              </a:rPr>
              <a:t>3 </a:t>
            </a:r>
            <a:r>
              <a:rPr lang="en-US" sz="3200" dirty="0">
                <a:solidFill>
                  <a:schemeClr val="tx1"/>
                </a:solidFill>
              </a:rPr>
              <a:t>For the time already past is sufficient for you to have carried out the desire of the Gentiles, having pursued a course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F77B354C-ADE3-40C0-8070-FD3F8787E608}"/>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Tree>
    <p:extLst>
      <p:ext uri="{BB962C8B-B14F-4D97-AF65-F5344CB8AC3E}">
        <p14:creationId xmlns:p14="http://schemas.microsoft.com/office/powerpoint/2010/main" val="201891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100" b="1" u="sng" dirty="0">
                <a:solidFill>
                  <a:srgbClr val="002060"/>
                </a:solidFill>
              </a:rPr>
              <a:t>so as to live the rest of the time in the flesh no longer for human </a:t>
            </a:r>
            <a:r>
              <a:rPr lang="en-US" sz="3200" b="1" u="sng" dirty="0">
                <a:solidFill>
                  <a:srgbClr val="002060"/>
                </a:solidFill>
              </a:rPr>
              <a:t>lusts, but for the will of God</a:t>
            </a:r>
            <a:r>
              <a:rPr lang="en-US" sz="3200" dirty="0">
                <a:solidFill>
                  <a:schemeClr val="tx1"/>
                </a:solidFill>
              </a:rPr>
              <a:t>. </a:t>
            </a:r>
            <a:r>
              <a:rPr lang="en-US" sz="3200" b="1" baseline="30000" dirty="0">
                <a:solidFill>
                  <a:schemeClr val="tx1"/>
                </a:solidFill>
              </a:rPr>
              <a:t>3 </a:t>
            </a:r>
            <a:r>
              <a:rPr lang="en-US" sz="3200" dirty="0">
                <a:solidFill>
                  <a:schemeClr val="tx1"/>
                </a:solidFill>
              </a:rPr>
              <a:t>For the time already past is sufficient for you to have carried out the desire of the Gentiles, having pursued a course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0" name="Rectangle 9">
            <a:extLst>
              <a:ext uri="{FF2B5EF4-FFF2-40B4-BE49-F238E27FC236}">
                <a16:creationId xmlns="" xmlns:a16="http://schemas.microsoft.com/office/drawing/2014/main" id="{7ED497E9-C28F-49F1-A161-6763443A582B}"/>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
        <p:nvSpPr>
          <p:cNvPr id="9" name="Rounded Rectangular Callout 17">
            <a:extLst>
              <a:ext uri="{FF2B5EF4-FFF2-40B4-BE49-F238E27FC236}">
                <a16:creationId xmlns="" xmlns:a16="http://schemas.microsoft.com/office/drawing/2014/main" id="{FF72ADAF-F4B9-4238-9284-CDD9FFEB612F}"/>
              </a:ext>
            </a:extLst>
          </p:cNvPr>
          <p:cNvSpPr/>
          <p:nvPr/>
        </p:nvSpPr>
        <p:spPr>
          <a:xfrm>
            <a:off x="609600" y="2937230"/>
            <a:ext cx="10744200" cy="9835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Drawing a contrast: 2 ways to live out your life</a:t>
            </a:r>
          </a:p>
        </p:txBody>
      </p:sp>
    </p:spTree>
    <p:extLst>
      <p:ext uri="{BB962C8B-B14F-4D97-AF65-F5344CB8AC3E}">
        <p14:creationId xmlns:p14="http://schemas.microsoft.com/office/powerpoint/2010/main" val="364019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but for the will of God. </a:t>
            </a:r>
            <a:r>
              <a:rPr lang="en-US" sz="3200" b="1" baseline="30000" dirty="0">
                <a:solidFill>
                  <a:schemeClr val="tx1"/>
                </a:solidFill>
              </a:rPr>
              <a:t>3 </a:t>
            </a:r>
            <a:r>
              <a:rPr lang="en-US" sz="3200" b="1" u="sng" dirty="0">
                <a:solidFill>
                  <a:srgbClr val="002060"/>
                </a:solidFill>
              </a:rPr>
              <a:t>For the time already past is sufficient for you to have carried out the desire of the Gentiles, having pursued a course</a:t>
            </a:r>
            <a:r>
              <a:rPr lang="en-US" sz="3200" dirty="0">
                <a:solidFill>
                  <a:schemeClr val="tx1"/>
                </a:solidFill>
              </a:rPr>
              <a:t>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0" name="Rectangle 9">
            <a:extLst>
              <a:ext uri="{FF2B5EF4-FFF2-40B4-BE49-F238E27FC236}">
                <a16:creationId xmlns="" xmlns:a16="http://schemas.microsoft.com/office/drawing/2014/main" id="{1ABA03AC-F0D5-421A-9626-E62C99E9EED5}"/>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
        <p:nvSpPr>
          <p:cNvPr id="8" name="Rounded Rectangular Callout 17">
            <a:extLst>
              <a:ext uri="{FF2B5EF4-FFF2-40B4-BE49-F238E27FC236}">
                <a16:creationId xmlns="" xmlns:a16="http://schemas.microsoft.com/office/drawing/2014/main" id="{9D3F123A-2A48-4772-B67C-D16163EC5A45}"/>
              </a:ext>
            </a:extLst>
          </p:cNvPr>
          <p:cNvSpPr/>
          <p:nvPr/>
        </p:nvSpPr>
        <p:spPr>
          <a:xfrm>
            <a:off x="609600" y="2937230"/>
            <a:ext cx="10744200" cy="9835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Drawing a contrast: 2 ways to live out your life</a:t>
            </a:r>
          </a:p>
        </p:txBody>
      </p:sp>
    </p:spTree>
    <p:extLst>
      <p:ext uri="{BB962C8B-B14F-4D97-AF65-F5344CB8AC3E}">
        <p14:creationId xmlns:p14="http://schemas.microsoft.com/office/powerpoint/2010/main" val="297863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but for the will of God. </a:t>
            </a:r>
            <a:r>
              <a:rPr lang="en-US" sz="3200" b="1" baseline="30000" dirty="0">
                <a:solidFill>
                  <a:schemeClr val="tx1"/>
                </a:solidFill>
              </a:rPr>
              <a:t>3 </a:t>
            </a:r>
            <a:r>
              <a:rPr lang="en-US" sz="3200" b="1" u="sng" dirty="0">
                <a:solidFill>
                  <a:srgbClr val="002060"/>
                </a:solidFill>
              </a:rPr>
              <a:t>For the time already past is sufficient for you to have carried out the desire of the Gentiles, having pursued a course</a:t>
            </a:r>
            <a:r>
              <a:rPr lang="en-US" sz="3200" dirty="0">
                <a:solidFill>
                  <a:schemeClr val="tx1"/>
                </a:solidFill>
              </a:rPr>
              <a:t>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2" name="Oval 1">
            <a:extLst>
              <a:ext uri="{FF2B5EF4-FFF2-40B4-BE49-F238E27FC236}">
                <a16:creationId xmlns="" xmlns:a16="http://schemas.microsoft.com/office/drawing/2014/main" id="{0CD31ADB-41F8-43D1-ACE2-E5DF5DE67CA6}"/>
              </a:ext>
            </a:extLst>
          </p:cNvPr>
          <p:cNvSpPr/>
          <p:nvPr/>
        </p:nvSpPr>
        <p:spPr>
          <a:xfrm>
            <a:off x="-152400" y="4839410"/>
            <a:ext cx="1219200" cy="628357"/>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1CF8B3D0-E379-4165-97CB-671B135D677A}"/>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
        <p:nvSpPr>
          <p:cNvPr id="9" name="Rounded Rectangular Callout 17">
            <a:extLst>
              <a:ext uri="{FF2B5EF4-FFF2-40B4-BE49-F238E27FC236}">
                <a16:creationId xmlns="" xmlns:a16="http://schemas.microsoft.com/office/drawing/2014/main" id="{C7C1D560-3744-4CF0-9F56-16820E823C13}"/>
              </a:ext>
            </a:extLst>
          </p:cNvPr>
          <p:cNvSpPr/>
          <p:nvPr/>
        </p:nvSpPr>
        <p:spPr>
          <a:xfrm>
            <a:off x="152400" y="2627433"/>
            <a:ext cx="11887200" cy="1373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way of the mankind apart from God is to pursue personal comfort and pleasure as our singular purpose </a:t>
            </a:r>
          </a:p>
        </p:txBody>
      </p:sp>
    </p:spTree>
    <p:extLst>
      <p:ext uri="{BB962C8B-B14F-4D97-AF65-F5344CB8AC3E}">
        <p14:creationId xmlns:p14="http://schemas.microsoft.com/office/powerpoint/2010/main" val="11950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but for the will of God. </a:t>
            </a:r>
            <a:r>
              <a:rPr lang="en-US" sz="3200" b="1" baseline="30000" dirty="0">
                <a:solidFill>
                  <a:schemeClr val="tx1"/>
                </a:solidFill>
              </a:rPr>
              <a:t>3 </a:t>
            </a:r>
            <a:r>
              <a:rPr lang="en-US" sz="3200" dirty="0">
                <a:solidFill>
                  <a:schemeClr val="tx1"/>
                </a:solidFill>
              </a:rPr>
              <a:t>For the time already past is sufficient for you to have carried out the desire of the Gentiles, </a:t>
            </a:r>
            <a:r>
              <a:rPr lang="en-US" sz="3200" b="1" u="sng" dirty="0">
                <a:solidFill>
                  <a:srgbClr val="002060"/>
                </a:solidFill>
              </a:rPr>
              <a:t>having pursued a course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2" name="Oval 1">
            <a:extLst>
              <a:ext uri="{FF2B5EF4-FFF2-40B4-BE49-F238E27FC236}">
                <a16:creationId xmlns="" xmlns:a16="http://schemas.microsoft.com/office/drawing/2014/main" id="{0CD31ADB-41F8-43D1-ACE2-E5DF5DE67CA6}"/>
              </a:ext>
            </a:extLst>
          </p:cNvPr>
          <p:cNvSpPr/>
          <p:nvPr/>
        </p:nvSpPr>
        <p:spPr>
          <a:xfrm>
            <a:off x="-152400" y="4839410"/>
            <a:ext cx="1219200" cy="628357"/>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1CF8B3D0-E379-4165-97CB-671B135D677A}"/>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
        <p:nvSpPr>
          <p:cNvPr id="9" name="Rounded Rectangular Callout 17">
            <a:extLst>
              <a:ext uri="{FF2B5EF4-FFF2-40B4-BE49-F238E27FC236}">
                <a16:creationId xmlns="" xmlns:a16="http://schemas.microsoft.com/office/drawing/2014/main" id="{C7C1D560-3744-4CF0-9F56-16820E823C13}"/>
              </a:ext>
            </a:extLst>
          </p:cNvPr>
          <p:cNvSpPr/>
          <p:nvPr/>
        </p:nvSpPr>
        <p:spPr>
          <a:xfrm>
            <a:off x="152400" y="2627433"/>
            <a:ext cx="11887200" cy="1373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way of the mankind apart from God is to pursue personal comfort and pleasure as our singular purpose </a:t>
            </a:r>
          </a:p>
        </p:txBody>
      </p:sp>
    </p:spTree>
    <p:extLst>
      <p:ext uri="{BB962C8B-B14F-4D97-AF65-F5344CB8AC3E}">
        <p14:creationId xmlns:p14="http://schemas.microsoft.com/office/powerpoint/2010/main" val="297181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but for the will of God. </a:t>
            </a:r>
            <a:r>
              <a:rPr lang="en-US" sz="3200" b="1" baseline="30000" dirty="0">
                <a:solidFill>
                  <a:schemeClr val="tx1"/>
                </a:solidFill>
              </a:rPr>
              <a:t>3 </a:t>
            </a:r>
            <a:r>
              <a:rPr lang="en-US" sz="3200" dirty="0">
                <a:solidFill>
                  <a:schemeClr val="tx1"/>
                </a:solidFill>
              </a:rPr>
              <a:t>For the time already past is sufficient for you to have carried out the desire of the Gentiles, </a:t>
            </a:r>
            <a:r>
              <a:rPr lang="en-US" sz="3200" b="1" u="sng" dirty="0">
                <a:solidFill>
                  <a:srgbClr val="002060"/>
                </a:solidFill>
              </a:rPr>
              <a:t>having pursued a course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2" name="Oval 1">
            <a:extLst>
              <a:ext uri="{FF2B5EF4-FFF2-40B4-BE49-F238E27FC236}">
                <a16:creationId xmlns="" xmlns:a16="http://schemas.microsoft.com/office/drawing/2014/main" id="{0CD31ADB-41F8-43D1-ACE2-E5DF5DE67CA6}"/>
              </a:ext>
            </a:extLst>
          </p:cNvPr>
          <p:cNvSpPr/>
          <p:nvPr/>
        </p:nvSpPr>
        <p:spPr>
          <a:xfrm>
            <a:off x="-152400" y="4839410"/>
            <a:ext cx="1219200" cy="628357"/>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1CF8B3D0-E379-4165-97CB-671B135D677A}"/>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
        <p:nvSpPr>
          <p:cNvPr id="9" name="Rounded Rectangular Callout 17">
            <a:extLst>
              <a:ext uri="{FF2B5EF4-FFF2-40B4-BE49-F238E27FC236}">
                <a16:creationId xmlns="" xmlns:a16="http://schemas.microsoft.com/office/drawing/2014/main" id="{C7C1D560-3744-4CF0-9F56-16820E823C13}"/>
              </a:ext>
            </a:extLst>
          </p:cNvPr>
          <p:cNvSpPr/>
          <p:nvPr/>
        </p:nvSpPr>
        <p:spPr>
          <a:xfrm>
            <a:off x="152400" y="2627433"/>
            <a:ext cx="11887200" cy="137335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Living only for the pursuit of personal pleasure will disappoint </a:t>
            </a:r>
          </a:p>
        </p:txBody>
      </p:sp>
    </p:spTree>
    <p:extLst>
      <p:ext uri="{BB962C8B-B14F-4D97-AF65-F5344CB8AC3E}">
        <p14:creationId xmlns:p14="http://schemas.microsoft.com/office/powerpoint/2010/main" val="134336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a:t>
            </a:r>
            <a:r>
              <a:rPr lang="en-US" sz="3200" b="1" u="sng" dirty="0">
                <a:solidFill>
                  <a:srgbClr val="002060"/>
                </a:solidFill>
              </a:rPr>
              <a:t>but for the will of God</a:t>
            </a:r>
            <a:r>
              <a:rPr lang="en-US" sz="3200" dirty="0">
                <a:solidFill>
                  <a:schemeClr val="tx1"/>
                </a:solidFill>
              </a:rPr>
              <a:t>. </a:t>
            </a:r>
            <a:r>
              <a:rPr lang="en-US" sz="3200" b="1" baseline="30000" dirty="0">
                <a:solidFill>
                  <a:schemeClr val="tx1"/>
                </a:solidFill>
              </a:rPr>
              <a:t>3 </a:t>
            </a:r>
            <a:r>
              <a:rPr lang="en-US" sz="3200" dirty="0">
                <a:solidFill>
                  <a:schemeClr val="tx1"/>
                </a:solidFill>
              </a:rPr>
              <a:t>For the time already past is sufficient for you to have carried out the desire of the Gentiles, having pursued a course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B17533BF-47B0-474B-9838-A67671B9AB79}"/>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p:txBody>
      </p:sp>
      <p:sp>
        <p:nvSpPr>
          <p:cNvPr id="2" name="Rounded Rectangular Callout 16">
            <a:extLst>
              <a:ext uri="{FF2B5EF4-FFF2-40B4-BE49-F238E27FC236}">
                <a16:creationId xmlns="" xmlns:a16="http://schemas.microsoft.com/office/drawing/2014/main" id="{6B30B427-B209-C728-0906-BD013307CB11}"/>
              </a:ext>
            </a:extLst>
          </p:cNvPr>
          <p:cNvSpPr/>
          <p:nvPr/>
        </p:nvSpPr>
        <p:spPr>
          <a:xfrm>
            <a:off x="152401" y="1145498"/>
            <a:ext cx="6553199" cy="29319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t>We have a category for enduring suffering because we’re living for something greater than ourselves</a:t>
            </a:r>
          </a:p>
        </p:txBody>
      </p:sp>
    </p:spTree>
    <p:extLst>
      <p:ext uri="{BB962C8B-B14F-4D97-AF65-F5344CB8AC3E}">
        <p14:creationId xmlns:p14="http://schemas.microsoft.com/office/powerpoint/2010/main" val="6655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6858000"/>
          </a:xfrm>
          <a:prstGeom prst="rect">
            <a:avLst/>
          </a:prstGeom>
          <a:solidFill>
            <a:srgbClr val="DCDC92"/>
          </a:solidFill>
        </p:spPr>
        <p:txBody>
          <a:bodyPr/>
          <a:lstStyle/>
          <a:p>
            <a:pPr algn="ctr">
              <a:defRPr/>
            </a:pPr>
            <a:endParaRPr lang="en-US" sz="4400" dirty="0">
              <a:solidFill>
                <a:schemeClr val="bg1"/>
              </a:solidFill>
              <a:latin typeface="+mj-lt"/>
              <a:ea typeface="+mj-ea"/>
              <a:cs typeface="+mj-cs"/>
            </a:endParaRPr>
          </a:p>
        </p:txBody>
      </p:sp>
      <p:sp>
        <p:nvSpPr>
          <p:cNvPr id="8" name="Oval 7"/>
          <p:cNvSpPr/>
          <p:nvPr/>
        </p:nvSpPr>
        <p:spPr>
          <a:xfrm rot="21153360">
            <a:off x="2008630" y="469127"/>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Suffering</a:t>
            </a:r>
          </a:p>
        </p:txBody>
      </p:sp>
      <p:sp>
        <p:nvSpPr>
          <p:cNvPr id="9" name="Oval 8"/>
          <p:cNvSpPr/>
          <p:nvPr/>
        </p:nvSpPr>
        <p:spPr>
          <a:xfrm rot="20823813">
            <a:off x="8307260" y="1953416"/>
            <a:ext cx="1975280" cy="1598498"/>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0" name="Oval 9"/>
          <p:cNvSpPr/>
          <p:nvPr/>
        </p:nvSpPr>
        <p:spPr>
          <a:xfrm rot="17437063">
            <a:off x="6824136" y="3710334"/>
            <a:ext cx="1173510" cy="1297301"/>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1" name="Oval 10"/>
          <p:cNvSpPr/>
          <p:nvPr/>
        </p:nvSpPr>
        <p:spPr>
          <a:xfrm rot="20823813">
            <a:off x="4366619" y="4936980"/>
            <a:ext cx="1614765" cy="84889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Suffering</a:t>
            </a:r>
          </a:p>
        </p:txBody>
      </p:sp>
      <p:sp>
        <p:nvSpPr>
          <p:cNvPr id="13" name="Oval 12"/>
          <p:cNvSpPr/>
          <p:nvPr/>
        </p:nvSpPr>
        <p:spPr>
          <a:xfrm rot="432495">
            <a:off x="5298068" y="1488068"/>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
        <p:nvSpPr>
          <p:cNvPr id="14" name="Oval 13"/>
          <p:cNvSpPr/>
          <p:nvPr/>
        </p:nvSpPr>
        <p:spPr>
          <a:xfrm rot="20823813">
            <a:off x="2397653" y="4147375"/>
            <a:ext cx="1098984" cy="1122072"/>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5" name="Oval 14"/>
          <p:cNvSpPr/>
          <p:nvPr/>
        </p:nvSpPr>
        <p:spPr>
          <a:xfrm rot="21153360">
            <a:off x="8257030" y="5041128"/>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Suffering</a:t>
            </a:r>
          </a:p>
        </p:txBody>
      </p:sp>
      <p:sp>
        <p:nvSpPr>
          <p:cNvPr id="16" name="Oval 15"/>
          <p:cNvSpPr/>
          <p:nvPr/>
        </p:nvSpPr>
        <p:spPr>
          <a:xfrm rot="432495">
            <a:off x="4993268" y="-990600"/>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
        <p:nvSpPr>
          <p:cNvPr id="21" name="Right Arrow 20"/>
          <p:cNvSpPr/>
          <p:nvPr/>
        </p:nvSpPr>
        <p:spPr>
          <a:xfrm rot="20324971">
            <a:off x="2256386" y="5664185"/>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9132526">
            <a:off x="3600151" y="4866416"/>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8762421">
            <a:off x="4644559" y="3747406"/>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2604454">
            <a:off x="5649998" y="3809218"/>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6096000" y="5029200"/>
            <a:ext cx="1066800" cy="45720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0C9F461D-DA21-4E33-B65C-F1A931B158CC}"/>
              </a:ext>
            </a:extLst>
          </p:cNvPr>
          <p:cNvSpPr/>
          <p:nvPr/>
        </p:nvSpPr>
        <p:spPr>
          <a:xfrm rot="20689957">
            <a:off x="-629603" y="2391202"/>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
        <p:nvSpPr>
          <p:cNvPr id="20" name="Oval 19">
            <a:extLst>
              <a:ext uri="{FF2B5EF4-FFF2-40B4-BE49-F238E27FC236}">
                <a16:creationId xmlns="" xmlns:a16="http://schemas.microsoft.com/office/drawing/2014/main" id="{C04431FB-2137-4E10-9640-3E02463A7DF1}"/>
              </a:ext>
            </a:extLst>
          </p:cNvPr>
          <p:cNvSpPr/>
          <p:nvPr/>
        </p:nvSpPr>
        <p:spPr>
          <a:xfrm rot="565668">
            <a:off x="10363045" y="3499850"/>
            <a:ext cx="1173510" cy="1297301"/>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22" name="Oval 21">
            <a:extLst>
              <a:ext uri="{FF2B5EF4-FFF2-40B4-BE49-F238E27FC236}">
                <a16:creationId xmlns="" xmlns:a16="http://schemas.microsoft.com/office/drawing/2014/main" id="{54ED646A-588E-424F-905A-25D81BE9C6D4}"/>
              </a:ext>
            </a:extLst>
          </p:cNvPr>
          <p:cNvSpPr/>
          <p:nvPr/>
        </p:nvSpPr>
        <p:spPr>
          <a:xfrm>
            <a:off x="9805013" y="-362072"/>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12192000" cy="6858001"/>
          </a:xfrm>
          <a:prstGeom prst="rect">
            <a:avLst/>
          </a:prstGeom>
          <a:solidFill>
            <a:srgbClr val="DCDC92"/>
          </a:solidFill>
        </p:spPr>
        <p:txBody>
          <a:bodyPr/>
          <a:lstStyle/>
          <a:p>
            <a:pPr algn="ctr">
              <a:defRPr/>
            </a:pPr>
            <a:endParaRPr lang="en-US" sz="4400" dirty="0">
              <a:solidFill>
                <a:schemeClr val="bg1"/>
              </a:solidFill>
              <a:latin typeface="+mj-lt"/>
              <a:ea typeface="+mj-ea"/>
              <a:cs typeface="+mj-cs"/>
            </a:endParaRPr>
          </a:p>
        </p:txBody>
      </p:sp>
      <p:sp>
        <p:nvSpPr>
          <p:cNvPr id="8" name="Oval 7"/>
          <p:cNvSpPr/>
          <p:nvPr/>
        </p:nvSpPr>
        <p:spPr>
          <a:xfrm rot="21153360">
            <a:off x="2008630" y="469127"/>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Suffering</a:t>
            </a:r>
          </a:p>
        </p:txBody>
      </p:sp>
      <p:sp>
        <p:nvSpPr>
          <p:cNvPr id="9" name="Oval 8"/>
          <p:cNvSpPr/>
          <p:nvPr/>
        </p:nvSpPr>
        <p:spPr>
          <a:xfrm rot="20823813">
            <a:off x="8307260" y="1953416"/>
            <a:ext cx="1975280" cy="1598498"/>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0" name="Oval 9"/>
          <p:cNvSpPr/>
          <p:nvPr/>
        </p:nvSpPr>
        <p:spPr>
          <a:xfrm rot="17437063">
            <a:off x="6824136" y="3710334"/>
            <a:ext cx="1173510" cy="1297301"/>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1" name="Oval 10"/>
          <p:cNvSpPr/>
          <p:nvPr/>
        </p:nvSpPr>
        <p:spPr>
          <a:xfrm rot="20823813">
            <a:off x="4366619" y="4936980"/>
            <a:ext cx="1614765" cy="84889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Suffering</a:t>
            </a:r>
          </a:p>
        </p:txBody>
      </p:sp>
      <p:sp>
        <p:nvSpPr>
          <p:cNvPr id="13" name="Oval 12"/>
          <p:cNvSpPr/>
          <p:nvPr/>
        </p:nvSpPr>
        <p:spPr>
          <a:xfrm rot="432495">
            <a:off x="5298068" y="1488068"/>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4" name="Oval 13"/>
          <p:cNvSpPr/>
          <p:nvPr/>
        </p:nvSpPr>
        <p:spPr>
          <a:xfrm rot="20823813">
            <a:off x="2397653" y="4147375"/>
            <a:ext cx="1098984" cy="1122072"/>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
        <p:nvSpPr>
          <p:cNvPr id="15" name="Oval 14"/>
          <p:cNvSpPr/>
          <p:nvPr/>
        </p:nvSpPr>
        <p:spPr>
          <a:xfrm rot="21153360">
            <a:off x="8257030" y="5041128"/>
            <a:ext cx="2728869" cy="295356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Suffering</a:t>
            </a:r>
          </a:p>
        </p:txBody>
      </p:sp>
      <p:sp>
        <p:nvSpPr>
          <p:cNvPr id="16" name="Oval 15"/>
          <p:cNvSpPr/>
          <p:nvPr/>
        </p:nvSpPr>
        <p:spPr>
          <a:xfrm rot="432495">
            <a:off x="4993268" y="-990600"/>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Suffering</a:t>
            </a:r>
          </a:p>
        </p:txBody>
      </p:sp>
      <p:sp>
        <p:nvSpPr>
          <p:cNvPr id="19" name="Oval 18"/>
          <p:cNvSpPr/>
          <p:nvPr/>
        </p:nvSpPr>
        <p:spPr>
          <a:xfrm>
            <a:off x="7848599" y="146775"/>
            <a:ext cx="2233261" cy="2096621"/>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PURPOSE</a:t>
            </a:r>
          </a:p>
        </p:txBody>
      </p:sp>
      <p:sp>
        <p:nvSpPr>
          <p:cNvPr id="21" name="Right Arrow 20"/>
          <p:cNvSpPr/>
          <p:nvPr/>
        </p:nvSpPr>
        <p:spPr>
          <a:xfrm rot="19448839">
            <a:off x="-41194" y="3797782"/>
            <a:ext cx="9217616" cy="938834"/>
          </a:xfrm>
          <a:prstGeom prst="rightArrow">
            <a:avLst>
              <a:gd name="adj1" fmla="val 50000"/>
              <a:gd name="adj2" fmla="val 13348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1689309" y="4146670"/>
            <a:ext cx="8382000"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Jesus has called us into the most  important purpose EVER!</a:t>
            </a:r>
          </a:p>
        </p:txBody>
      </p:sp>
      <p:sp>
        <p:nvSpPr>
          <p:cNvPr id="18" name="Oval 17">
            <a:extLst>
              <a:ext uri="{FF2B5EF4-FFF2-40B4-BE49-F238E27FC236}">
                <a16:creationId xmlns="" xmlns:a16="http://schemas.microsoft.com/office/drawing/2014/main" id="{825BC042-F02C-47CD-A000-C87B1E37934D}"/>
              </a:ext>
            </a:extLst>
          </p:cNvPr>
          <p:cNvSpPr/>
          <p:nvPr/>
        </p:nvSpPr>
        <p:spPr>
          <a:xfrm rot="20689957">
            <a:off x="-629603" y="2391202"/>
            <a:ext cx="1981200" cy="1981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Suffering</a:t>
            </a:r>
          </a:p>
        </p:txBody>
      </p:sp>
      <p:sp>
        <p:nvSpPr>
          <p:cNvPr id="20" name="Oval 19">
            <a:extLst>
              <a:ext uri="{FF2B5EF4-FFF2-40B4-BE49-F238E27FC236}">
                <a16:creationId xmlns="" xmlns:a16="http://schemas.microsoft.com/office/drawing/2014/main" id="{FFCCCB33-F557-4C74-9B74-66A6F19C60EF}"/>
              </a:ext>
            </a:extLst>
          </p:cNvPr>
          <p:cNvSpPr/>
          <p:nvPr/>
        </p:nvSpPr>
        <p:spPr>
          <a:xfrm rot="565668">
            <a:off x="10363045" y="3499850"/>
            <a:ext cx="1173510" cy="1297301"/>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4 </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b="1" u="sng" dirty="0">
                <a:solidFill>
                  <a:srgbClr val="002060"/>
                </a:solidFill>
              </a:rPr>
              <a:t>Therefore</a:t>
            </a:r>
            <a:r>
              <a:rPr lang="en-US" sz="3200" dirty="0">
                <a:solidFill>
                  <a:schemeClr val="tx1"/>
                </a:solidFill>
              </a:rPr>
              <a:t>, since Christ has suffered in the flesh, arm yourselves also with the same purpose, 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24618" y="2057400"/>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Peter has given them instructions for responding to persecution</a:t>
            </a:r>
            <a:endParaRPr lang="en-US" sz="5400" b="1" i="1" u="sng" dirty="0"/>
          </a:p>
        </p:txBody>
      </p:sp>
    </p:spTree>
    <p:extLst>
      <p:ext uri="{BB962C8B-B14F-4D97-AF65-F5344CB8AC3E}">
        <p14:creationId xmlns:p14="http://schemas.microsoft.com/office/powerpoint/2010/main" val="9725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0418606-0FC6-40A7-BDB6-1CA8C55104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787" y="685800"/>
            <a:ext cx="8734425" cy="6550819"/>
          </a:xfrm>
          <a:prstGeom prst="rect">
            <a:avLst/>
          </a:prstGeom>
        </p:spPr>
      </p:pic>
      <p:sp>
        <p:nvSpPr>
          <p:cNvPr id="5" name="Rounded Rectangular Callout 4"/>
          <p:cNvSpPr/>
          <p:nvPr/>
        </p:nvSpPr>
        <p:spPr>
          <a:xfrm>
            <a:off x="76200" y="-3094"/>
            <a:ext cx="121158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a:t>
            </a:r>
          </a:p>
          <a:p>
            <a:pPr algn="ctr" fontAlgn="auto">
              <a:spcBef>
                <a:spcPts val="0"/>
              </a:spcBef>
              <a:spcAft>
                <a:spcPts val="0"/>
              </a:spcAft>
              <a:defRPr/>
            </a:pPr>
            <a:r>
              <a:rPr lang="en-US" sz="3600" b="1" dirty="0"/>
              <a:t>for as long as possible.” </a:t>
            </a:r>
            <a:endParaRPr lang="en-US" sz="3600" b="1" i="1" dirty="0"/>
          </a:p>
        </p:txBody>
      </p:sp>
    </p:spTree>
    <p:extLst>
      <p:ext uri="{BB962C8B-B14F-4D97-AF65-F5344CB8AC3E}">
        <p14:creationId xmlns:p14="http://schemas.microsoft.com/office/powerpoint/2010/main" val="10486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D3BF360-CA42-4387-9DBE-132D244A46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787" y="685800"/>
            <a:ext cx="8734425" cy="6550819"/>
          </a:xfrm>
          <a:prstGeom prst="rect">
            <a:avLst/>
          </a:prstGeom>
        </p:spPr>
      </p:pic>
      <p:sp>
        <p:nvSpPr>
          <p:cNvPr id="8" name="Rounded Rectangular Callout 4">
            <a:extLst>
              <a:ext uri="{FF2B5EF4-FFF2-40B4-BE49-F238E27FC236}">
                <a16:creationId xmlns="" xmlns:a16="http://schemas.microsoft.com/office/drawing/2014/main" id="{72BBA16B-E603-4D35-9FCB-D2865D1DA2C7}"/>
              </a:ext>
            </a:extLst>
          </p:cNvPr>
          <p:cNvSpPr/>
          <p:nvPr/>
        </p:nvSpPr>
        <p:spPr>
          <a:xfrm>
            <a:off x="38099" y="304800"/>
            <a:ext cx="121158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have devoted all my resources and effort in a single minded pursuit of comfort.”</a:t>
            </a:r>
            <a:endParaRPr lang="en-US" sz="3600" b="1" i="1" dirty="0"/>
          </a:p>
        </p:txBody>
      </p:sp>
    </p:spTree>
    <p:extLst>
      <p:ext uri="{BB962C8B-B14F-4D97-AF65-F5344CB8AC3E}">
        <p14:creationId xmlns:p14="http://schemas.microsoft.com/office/powerpoint/2010/main" val="34173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52400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6" name="Picture 5">
            <a:extLst>
              <a:ext uri="{FF2B5EF4-FFF2-40B4-BE49-F238E27FC236}">
                <a16:creationId xmlns="" xmlns:a16="http://schemas.microsoft.com/office/drawing/2014/main" id="{89F53ED4-EB40-4A59-817A-BCE079385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77747"/>
            <a:ext cx="9144000" cy="6858000"/>
          </a:xfrm>
          <a:prstGeom prst="rect">
            <a:avLst/>
          </a:prstGeom>
        </p:spPr>
      </p:pic>
      <p:sp>
        <p:nvSpPr>
          <p:cNvPr id="8" name="Rounded Rectangular Callout 4">
            <a:extLst>
              <a:ext uri="{FF2B5EF4-FFF2-40B4-BE49-F238E27FC236}">
                <a16:creationId xmlns="" xmlns:a16="http://schemas.microsoft.com/office/drawing/2014/main" id="{72BBA16B-E603-4D35-9FCB-D2865D1DA2C7}"/>
              </a:ext>
            </a:extLst>
          </p:cNvPr>
          <p:cNvSpPr/>
          <p:nvPr/>
        </p:nvSpPr>
        <p:spPr>
          <a:xfrm>
            <a:off x="95250" y="77747"/>
            <a:ext cx="121158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have devoted all my resources and effort in a single minded pursuit of comfort.”</a:t>
            </a:r>
            <a:endParaRPr lang="en-US" sz="3600" b="1" i="1" dirty="0"/>
          </a:p>
        </p:txBody>
      </p:sp>
      <p:sp>
        <p:nvSpPr>
          <p:cNvPr id="2" name="Oval 1">
            <a:extLst>
              <a:ext uri="{FF2B5EF4-FFF2-40B4-BE49-F238E27FC236}">
                <a16:creationId xmlns="" xmlns:a16="http://schemas.microsoft.com/office/drawing/2014/main" id="{27E5BAC5-0B43-4B36-AEA7-AA940ED8A368}"/>
              </a:ext>
            </a:extLst>
          </p:cNvPr>
          <p:cNvSpPr/>
          <p:nvPr/>
        </p:nvSpPr>
        <p:spPr>
          <a:xfrm>
            <a:off x="4648200" y="1752600"/>
            <a:ext cx="9906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0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524000" y="-3094"/>
            <a:ext cx="9144000" cy="1219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purpose of my life is to be as comfortable as possible for as long as possible.” </a:t>
            </a:r>
            <a:endParaRPr lang="en-US" sz="3600" b="1" i="1" dirty="0"/>
          </a:p>
        </p:txBody>
      </p:sp>
      <p:pic>
        <p:nvPicPr>
          <p:cNvPr id="7" name="Picture 6">
            <a:extLst>
              <a:ext uri="{FF2B5EF4-FFF2-40B4-BE49-F238E27FC236}">
                <a16:creationId xmlns="" xmlns:a16="http://schemas.microsoft.com/office/drawing/2014/main" id="{E2C18DA4-90E1-43C9-84DC-A9B086ED82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5800" y="152400"/>
            <a:ext cx="10439400" cy="9152642"/>
          </a:xfrm>
          <a:prstGeom prst="rect">
            <a:avLst/>
          </a:prstGeom>
        </p:spPr>
      </p:pic>
      <p:sp>
        <p:nvSpPr>
          <p:cNvPr id="8" name="Rounded Rectangular Callout 4">
            <a:extLst>
              <a:ext uri="{FF2B5EF4-FFF2-40B4-BE49-F238E27FC236}">
                <a16:creationId xmlns="" xmlns:a16="http://schemas.microsoft.com/office/drawing/2014/main" id="{72BBA16B-E603-4D35-9FCB-D2865D1DA2C7}"/>
              </a:ext>
            </a:extLst>
          </p:cNvPr>
          <p:cNvSpPr/>
          <p:nvPr/>
        </p:nvSpPr>
        <p:spPr>
          <a:xfrm>
            <a:off x="76200" y="-3094"/>
            <a:ext cx="12115800" cy="12192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have devoted all my resources and effort in a single minded pursuit of comfort.”</a:t>
            </a:r>
            <a:endParaRPr lang="en-US" sz="3600" b="1" i="1" dirty="0"/>
          </a:p>
        </p:txBody>
      </p:sp>
    </p:spTree>
    <p:extLst>
      <p:ext uri="{BB962C8B-B14F-4D97-AF65-F5344CB8AC3E}">
        <p14:creationId xmlns:p14="http://schemas.microsoft.com/office/powerpoint/2010/main" val="311124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6">
            <a:extLst>
              <a:ext uri="{FF2B5EF4-FFF2-40B4-BE49-F238E27FC236}">
                <a16:creationId xmlns="" xmlns:a16="http://schemas.microsoft.com/office/drawing/2014/main" id="{535F34FC-5E79-4F0A-86BB-8C6496D89BA4}"/>
              </a:ext>
            </a:extLst>
          </p:cNvPr>
          <p:cNvSpPr/>
          <p:nvPr/>
        </p:nvSpPr>
        <p:spPr>
          <a:xfrm>
            <a:off x="6096000" y="3264570"/>
            <a:ext cx="60960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t>For a </a:t>
            </a:r>
            <a:r>
              <a:rPr lang="en-US" sz="7200" b="1" i="1" dirty="0"/>
              <a:t>Dog</a:t>
            </a:r>
            <a:r>
              <a:rPr lang="en-US" sz="7200" b="1" dirty="0"/>
              <a:t>!</a:t>
            </a:r>
            <a:endParaRPr lang="en-US" sz="7200" b="1" i="1" dirty="0"/>
          </a:p>
        </p:txBody>
      </p:sp>
      <p:pic>
        <p:nvPicPr>
          <p:cNvPr id="6" name="Picture 5">
            <a:extLst>
              <a:ext uri="{FF2B5EF4-FFF2-40B4-BE49-F238E27FC236}">
                <a16:creationId xmlns="" xmlns:a16="http://schemas.microsoft.com/office/drawing/2014/main" id="{10266554-C9C6-44E5-862E-46EFDF2A2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0"/>
            <a:ext cx="6553199" cy="8737599"/>
          </a:xfrm>
          <a:prstGeom prst="rect">
            <a:avLst/>
          </a:prstGeom>
        </p:spPr>
      </p:pic>
      <p:sp>
        <p:nvSpPr>
          <p:cNvPr id="8" name="Rounded Rectangular Callout 6"/>
          <p:cNvSpPr/>
          <p:nvPr/>
        </p:nvSpPr>
        <p:spPr>
          <a:xfrm>
            <a:off x="6124074" y="1784684"/>
            <a:ext cx="6096000"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It’s a good life… </a:t>
            </a:r>
            <a:endParaRPr lang="en-US" sz="4400" b="1" i="1" dirty="0"/>
          </a:p>
        </p:txBody>
      </p:sp>
    </p:spTree>
    <p:extLst>
      <p:ext uri="{BB962C8B-B14F-4D97-AF65-F5344CB8AC3E}">
        <p14:creationId xmlns:p14="http://schemas.microsoft.com/office/powerpoint/2010/main" val="19579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343400"/>
            <a:ext cx="12192000" cy="2511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4:2 </a:t>
            </a:r>
            <a:r>
              <a:rPr lang="en-US" sz="3200" dirty="0">
                <a:solidFill>
                  <a:schemeClr val="tx1"/>
                </a:solidFill>
              </a:rPr>
              <a:t>so as to live the rest of the time in the flesh no longer for human lusts, </a:t>
            </a:r>
            <a:r>
              <a:rPr lang="en-US" sz="3200" b="1" u="sng" dirty="0">
                <a:solidFill>
                  <a:srgbClr val="002060"/>
                </a:solidFill>
              </a:rPr>
              <a:t>but for the will of God</a:t>
            </a:r>
            <a:r>
              <a:rPr lang="en-US" sz="3200" dirty="0">
                <a:solidFill>
                  <a:schemeClr val="tx1"/>
                </a:solidFill>
              </a:rPr>
              <a:t>. </a:t>
            </a:r>
            <a:r>
              <a:rPr lang="en-US" sz="3200" b="1" baseline="30000" dirty="0">
                <a:solidFill>
                  <a:schemeClr val="tx1"/>
                </a:solidFill>
              </a:rPr>
              <a:t>3 </a:t>
            </a:r>
            <a:r>
              <a:rPr lang="en-US" sz="3200" dirty="0">
                <a:solidFill>
                  <a:schemeClr val="tx1"/>
                </a:solidFill>
              </a:rPr>
              <a:t>For the time already past is sufficient for you to have carried out the desire of the Gentiles, having pursued a course of indecent behavior, lusts, drunkenness, carousing, drinking parties, and wanton idolatries.</a:t>
            </a: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2" name="Rectangle 11">
            <a:extLst>
              <a:ext uri="{FF2B5EF4-FFF2-40B4-BE49-F238E27FC236}">
                <a16:creationId xmlns="" xmlns:a16="http://schemas.microsoft.com/office/drawing/2014/main" id="{BA42EEAB-8501-4C65-A0CE-221536F0FD1F}"/>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p:txBody>
      </p:sp>
      <p:sp>
        <p:nvSpPr>
          <p:cNvPr id="10" name="Rounded Rectangular Callout 6">
            <a:extLst>
              <a:ext uri="{FF2B5EF4-FFF2-40B4-BE49-F238E27FC236}">
                <a16:creationId xmlns="" xmlns:a16="http://schemas.microsoft.com/office/drawing/2014/main" id="{2B585FC0-4979-4AD0-80DC-38E1A352FA84}"/>
              </a:ext>
            </a:extLst>
          </p:cNvPr>
          <p:cNvSpPr/>
          <p:nvPr/>
        </p:nvSpPr>
        <p:spPr>
          <a:xfrm>
            <a:off x="0" y="3087564"/>
            <a:ext cx="7543800" cy="68609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Or you can live for something that matters</a:t>
            </a:r>
            <a:endParaRPr lang="en-US" sz="3200" dirty="0"/>
          </a:p>
        </p:txBody>
      </p:sp>
      <p:sp>
        <p:nvSpPr>
          <p:cNvPr id="9" name="Rounded Rectangular Callout 6">
            <a:extLst>
              <a:ext uri="{FF2B5EF4-FFF2-40B4-BE49-F238E27FC236}">
                <a16:creationId xmlns="" xmlns:a16="http://schemas.microsoft.com/office/drawing/2014/main" id="{AA147E25-3D21-42B8-8AFC-3811D367E568}"/>
              </a:ext>
            </a:extLst>
          </p:cNvPr>
          <p:cNvSpPr/>
          <p:nvPr/>
        </p:nvSpPr>
        <p:spPr>
          <a:xfrm>
            <a:off x="0" y="1315328"/>
            <a:ext cx="6858000" cy="15574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So you can live your life for comfort,</a:t>
            </a:r>
          </a:p>
          <a:p>
            <a:pPr algn="ctr"/>
            <a:r>
              <a:rPr lang="en-US" sz="3200" b="1" dirty="0"/>
              <a:t> and you will be empty when you get it, and miserable when you don’t…  </a:t>
            </a:r>
            <a:endParaRPr lang="en-US" sz="3200" dirty="0"/>
          </a:p>
        </p:txBody>
      </p:sp>
      <p:sp>
        <p:nvSpPr>
          <p:cNvPr id="11" name="Rounded Rectangular Callout 6">
            <a:extLst>
              <a:ext uri="{FF2B5EF4-FFF2-40B4-BE49-F238E27FC236}">
                <a16:creationId xmlns="" xmlns:a16="http://schemas.microsoft.com/office/drawing/2014/main" id="{5A77176B-8F31-441A-8A53-84D90CB35CFA}"/>
              </a:ext>
            </a:extLst>
          </p:cNvPr>
          <p:cNvSpPr/>
          <p:nvPr/>
        </p:nvSpPr>
        <p:spPr>
          <a:xfrm>
            <a:off x="5943600" y="3713872"/>
            <a:ext cx="6096000" cy="74881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Which will cost you some comfort</a:t>
            </a:r>
            <a:endParaRPr lang="en-US" sz="3200" dirty="0"/>
          </a:p>
        </p:txBody>
      </p:sp>
    </p:spTree>
    <p:extLst>
      <p:ext uri="{BB962C8B-B14F-4D97-AF65-F5344CB8AC3E}">
        <p14:creationId xmlns:p14="http://schemas.microsoft.com/office/powerpoint/2010/main" val="4902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7800"/>
            <a:ext cx="12192000" cy="15966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4:4 </a:t>
            </a:r>
            <a:r>
              <a:rPr lang="en-US" sz="3200" dirty="0">
                <a:solidFill>
                  <a:schemeClr val="tx1"/>
                </a:solidFill>
              </a:rPr>
              <a:t>In all this, they are surprised that you do not run with them in the same excesses of debauchery, and they slander you; </a:t>
            </a:r>
            <a:r>
              <a:rPr lang="en-US" sz="3200" b="1" baseline="30000" dirty="0">
                <a:solidFill>
                  <a:schemeClr val="tx1"/>
                </a:solidFill>
              </a:rPr>
              <a:t>5 </a:t>
            </a:r>
            <a:r>
              <a:rPr lang="en-US" sz="3200" dirty="0">
                <a:solidFill>
                  <a:schemeClr val="tx1"/>
                </a:solidFill>
              </a:rPr>
              <a:t>but they will give an account to Him who is ready to judge the living and the dead.</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1" name="Rounded Rectangular Callout 6">
            <a:extLst>
              <a:ext uri="{FF2B5EF4-FFF2-40B4-BE49-F238E27FC236}">
                <a16:creationId xmlns="" xmlns:a16="http://schemas.microsoft.com/office/drawing/2014/main" id="{37B3988E-8B7F-44AE-8104-C2595359D421}"/>
              </a:ext>
            </a:extLst>
          </p:cNvPr>
          <p:cNvSpPr/>
          <p:nvPr/>
        </p:nvSpPr>
        <p:spPr>
          <a:xfrm>
            <a:off x="10886" y="1614560"/>
            <a:ext cx="6847114"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No shock they pressure </a:t>
            </a:r>
          </a:p>
          <a:p>
            <a:pPr algn="ctr"/>
            <a:r>
              <a:rPr lang="en-US" sz="3600" b="1" dirty="0"/>
              <a:t>and judge you …</a:t>
            </a:r>
            <a:endParaRPr lang="en-US" sz="3600" dirty="0"/>
          </a:p>
        </p:txBody>
      </p:sp>
      <p:sp>
        <p:nvSpPr>
          <p:cNvPr id="12" name="Rounded Rectangular Callout 6">
            <a:extLst>
              <a:ext uri="{FF2B5EF4-FFF2-40B4-BE49-F238E27FC236}">
                <a16:creationId xmlns="" xmlns:a16="http://schemas.microsoft.com/office/drawing/2014/main" id="{05F95BE5-2FEA-4728-8DF6-152C4811A876}"/>
              </a:ext>
            </a:extLst>
          </p:cNvPr>
          <p:cNvSpPr/>
          <p:nvPr/>
        </p:nvSpPr>
        <p:spPr>
          <a:xfrm>
            <a:off x="1028700" y="2971797"/>
            <a:ext cx="4876800" cy="78750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Let God be your judge</a:t>
            </a:r>
            <a:endParaRPr lang="en-US" sz="3600" dirty="0"/>
          </a:p>
        </p:txBody>
      </p:sp>
      <p:sp>
        <p:nvSpPr>
          <p:cNvPr id="9" name="Rectangle 8">
            <a:extLst>
              <a:ext uri="{FF2B5EF4-FFF2-40B4-BE49-F238E27FC236}">
                <a16:creationId xmlns="" xmlns:a16="http://schemas.microsoft.com/office/drawing/2014/main" id="{77AC803B-57C6-43D3-BE23-6C9804E57376}"/>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p:txBody>
      </p:sp>
      <p:sp>
        <p:nvSpPr>
          <p:cNvPr id="10" name="Rounded Rectangular Callout 6">
            <a:extLst>
              <a:ext uri="{FF2B5EF4-FFF2-40B4-BE49-F238E27FC236}">
                <a16:creationId xmlns="" xmlns:a16="http://schemas.microsoft.com/office/drawing/2014/main" id="{4C10ACA5-ED87-4973-885E-50EBCDFCF14E}"/>
              </a:ext>
            </a:extLst>
          </p:cNvPr>
          <p:cNvSpPr/>
          <p:nvPr/>
        </p:nvSpPr>
        <p:spPr>
          <a:xfrm>
            <a:off x="1028700" y="3886200"/>
            <a:ext cx="4876800" cy="77079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Let </a:t>
            </a:r>
            <a:r>
              <a:rPr lang="en-US" sz="3600" b="1" dirty="0" smtClean="0"/>
              <a:t>God </a:t>
            </a:r>
            <a:r>
              <a:rPr lang="en-US" sz="3600" b="1" dirty="0"/>
              <a:t>be </a:t>
            </a:r>
            <a:r>
              <a:rPr lang="en-US" sz="3600" b="1" i="1" dirty="0"/>
              <a:t>their</a:t>
            </a:r>
            <a:r>
              <a:rPr lang="en-US" sz="3600" b="1" dirty="0"/>
              <a:t> judge!</a:t>
            </a:r>
            <a:endParaRPr lang="en-US" sz="3600" dirty="0"/>
          </a:p>
        </p:txBody>
      </p:sp>
    </p:spTree>
    <p:extLst>
      <p:ext uri="{BB962C8B-B14F-4D97-AF65-F5344CB8AC3E}">
        <p14:creationId xmlns:p14="http://schemas.microsoft.com/office/powerpoint/2010/main" val="17988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7800"/>
            <a:ext cx="12192000" cy="15966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4:4 </a:t>
            </a:r>
            <a:r>
              <a:rPr lang="en-US" sz="3200" dirty="0">
                <a:solidFill>
                  <a:schemeClr val="tx1"/>
                </a:solidFill>
              </a:rPr>
              <a:t>In all this, they are surprised that you do not run with them in the same excesses of debauchery, and they slander you; </a:t>
            </a:r>
            <a:r>
              <a:rPr lang="en-US" sz="3200" b="1" baseline="30000" dirty="0">
                <a:solidFill>
                  <a:schemeClr val="tx1"/>
                </a:solidFill>
              </a:rPr>
              <a:t>5 </a:t>
            </a:r>
            <a:r>
              <a:rPr lang="en-US" sz="3200" dirty="0">
                <a:solidFill>
                  <a:schemeClr val="tx1"/>
                </a:solidFill>
              </a:rPr>
              <a:t>but they will give an account to Him who is ready to judge the living and the dead.</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1" name="Rounded Rectangular Callout 6">
            <a:extLst>
              <a:ext uri="{FF2B5EF4-FFF2-40B4-BE49-F238E27FC236}">
                <a16:creationId xmlns="" xmlns:a16="http://schemas.microsoft.com/office/drawing/2014/main" id="{37B3988E-8B7F-44AE-8104-C2595359D421}"/>
              </a:ext>
            </a:extLst>
          </p:cNvPr>
          <p:cNvSpPr/>
          <p:nvPr/>
        </p:nvSpPr>
        <p:spPr>
          <a:xfrm>
            <a:off x="10886" y="1614560"/>
            <a:ext cx="6847114"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No shock they pressure </a:t>
            </a:r>
          </a:p>
          <a:p>
            <a:pPr algn="ctr"/>
            <a:r>
              <a:rPr lang="en-US" sz="3600" b="1" dirty="0"/>
              <a:t>and judge you …</a:t>
            </a:r>
            <a:endParaRPr lang="en-US" sz="3600" dirty="0"/>
          </a:p>
        </p:txBody>
      </p:sp>
      <p:sp>
        <p:nvSpPr>
          <p:cNvPr id="13" name="Rounded Rectangular Callout 6">
            <a:extLst>
              <a:ext uri="{FF2B5EF4-FFF2-40B4-BE49-F238E27FC236}">
                <a16:creationId xmlns="" xmlns:a16="http://schemas.microsoft.com/office/drawing/2014/main" id="{22410813-B3AB-4647-AA8D-4490579B0977}"/>
              </a:ext>
            </a:extLst>
          </p:cNvPr>
          <p:cNvSpPr/>
          <p:nvPr/>
        </p:nvSpPr>
        <p:spPr>
          <a:xfrm>
            <a:off x="1143000" y="3526901"/>
            <a:ext cx="10363200" cy="134812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What’s important isn’t how they make you feel</a:t>
            </a:r>
          </a:p>
          <a:p>
            <a:pPr algn="ctr"/>
            <a:r>
              <a:rPr lang="en-US" sz="4000" b="1" dirty="0"/>
              <a:t>it’s how you make </a:t>
            </a:r>
            <a:r>
              <a:rPr lang="en-US" sz="4000" b="1" i="1" dirty="0"/>
              <a:t>them</a:t>
            </a:r>
            <a:r>
              <a:rPr lang="en-US" sz="4000" b="1" dirty="0"/>
              <a:t> feel</a:t>
            </a:r>
            <a:endParaRPr lang="en-US" sz="4000" dirty="0"/>
          </a:p>
        </p:txBody>
      </p:sp>
      <p:sp>
        <p:nvSpPr>
          <p:cNvPr id="9" name="Rectangle 8">
            <a:extLst>
              <a:ext uri="{FF2B5EF4-FFF2-40B4-BE49-F238E27FC236}">
                <a16:creationId xmlns="" xmlns:a16="http://schemas.microsoft.com/office/drawing/2014/main" id="{77AC803B-57C6-43D3-BE23-6C9804E57376}"/>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p:txBody>
      </p:sp>
    </p:spTree>
    <p:extLst>
      <p:ext uri="{BB962C8B-B14F-4D97-AF65-F5344CB8AC3E}">
        <p14:creationId xmlns:p14="http://schemas.microsoft.com/office/powerpoint/2010/main" val="619758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7800"/>
            <a:ext cx="12192000" cy="15966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4:4 </a:t>
            </a:r>
            <a:r>
              <a:rPr lang="en-US" sz="3200" dirty="0">
                <a:solidFill>
                  <a:schemeClr val="tx1"/>
                </a:solidFill>
              </a:rPr>
              <a:t>In all this, they are surprised that you do not run with them in the same excesses of debauchery, and they slander you; </a:t>
            </a:r>
            <a:r>
              <a:rPr lang="en-US" sz="3200" b="1" baseline="30000" dirty="0">
                <a:solidFill>
                  <a:schemeClr val="tx1"/>
                </a:solidFill>
              </a:rPr>
              <a:t>5 </a:t>
            </a:r>
            <a:r>
              <a:rPr lang="en-US" sz="3200" dirty="0">
                <a:solidFill>
                  <a:schemeClr val="tx1"/>
                </a:solidFill>
              </a:rPr>
              <a:t>but they will give an account to Him who is ready to judge the living and the dead.</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6268FB6B-510D-41EF-A18D-DB5F678BC5F2}"/>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p:txBody>
      </p:sp>
    </p:spTree>
    <p:extLst>
      <p:ext uri="{BB962C8B-B14F-4D97-AF65-F5344CB8AC3E}">
        <p14:creationId xmlns:p14="http://schemas.microsoft.com/office/powerpoint/2010/main" val="22565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7800"/>
            <a:ext cx="12192000" cy="15966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4:12 </a:t>
            </a:r>
            <a:r>
              <a:rPr lang="en-US" sz="3200" dirty="0">
                <a:solidFill>
                  <a:schemeClr val="tx1"/>
                </a:solidFill>
              </a:rPr>
              <a:t>Beloved, </a:t>
            </a:r>
            <a:r>
              <a:rPr lang="en-US" sz="3200" b="1" u="sng" dirty="0">
                <a:solidFill>
                  <a:srgbClr val="002060"/>
                </a:solidFill>
              </a:rPr>
              <a:t>do not be surprised</a:t>
            </a:r>
            <a:r>
              <a:rPr lang="en-US" sz="3200" b="1" dirty="0">
                <a:solidFill>
                  <a:srgbClr val="002060"/>
                </a:solidFill>
              </a:rPr>
              <a:t> </a:t>
            </a:r>
            <a:r>
              <a:rPr lang="en-US" sz="3200" dirty="0">
                <a:solidFill>
                  <a:schemeClr val="tx1"/>
                </a:solidFill>
              </a:rPr>
              <a:t>at the fiery ordeal among you, which comes upon you for your testing, </a:t>
            </a:r>
            <a:r>
              <a:rPr lang="en-US" sz="3200" b="1" u="sng" dirty="0">
                <a:solidFill>
                  <a:srgbClr val="002060"/>
                </a:solidFill>
              </a:rPr>
              <a:t>as though something strange were happening to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ounded Rectangular Callout 6">
            <a:extLst>
              <a:ext uri="{FF2B5EF4-FFF2-40B4-BE49-F238E27FC236}">
                <a16:creationId xmlns="" xmlns:a16="http://schemas.microsoft.com/office/drawing/2014/main" id="{A6864743-7FFB-4AAC-A9B9-B28CF7C7BE53}"/>
              </a:ext>
            </a:extLst>
          </p:cNvPr>
          <p:cNvSpPr/>
          <p:nvPr/>
        </p:nvSpPr>
        <p:spPr>
          <a:xfrm>
            <a:off x="1066800" y="1660880"/>
            <a:ext cx="5344886" cy="914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Realistic expectations</a:t>
            </a:r>
          </a:p>
        </p:txBody>
      </p:sp>
      <p:sp>
        <p:nvSpPr>
          <p:cNvPr id="10" name="Rectangle 9">
            <a:extLst>
              <a:ext uri="{FF2B5EF4-FFF2-40B4-BE49-F238E27FC236}">
                <a16:creationId xmlns="" xmlns:a16="http://schemas.microsoft.com/office/drawing/2014/main" id="{B8BF0C1C-E3C8-4DA6-BD56-6B6EF53A5A00}"/>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p:txBody>
      </p:sp>
    </p:spTree>
    <p:extLst>
      <p:ext uri="{BB962C8B-B14F-4D97-AF65-F5344CB8AC3E}">
        <p14:creationId xmlns:p14="http://schemas.microsoft.com/office/powerpoint/2010/main" val="313278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4 </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b="1" u="sng" dirty="0">
                <a:solidFill>
                  <a:srgbClr val="002060"/>
                </a:solidFill>
              </a:rPr>
              <a:t>Therefore</a:t>
            </a:r>
            <a:r>
              <a:rPr lang="en-US" sz="3200" dirty="0">
                <a:solidFill>
                  <a:schemeClr val="tx1"/>
                </a:solidFill>
              </a:rPr>
              <a:t>, since Christ has suffered in the flesh, arm yourselves also with the same purpose, because the one who has suffered in the flesh has ceased from sin, </a:t>
            </a:r>
          </a:p>
          <a:p>
            <a:endParaRPr lang="en-US" sz="3400" dirty="0">
              <a:solidFill>
                <a:schemeClr val="tx1"/>
              </a:solidFill>
            </a:endParaRPr>
          </a:p>
        </p:txBody>
      </p:sp>
      <p:sp>
        <p:nvSpPr>
          <p:cNvPr id="2" name="Rectangle: Rounded Corners 1">
            <a:extLst>
              <a:ext uri="{FF2B5EF4-FFF2-40B4-BE49-F238E27FC236}">
                <a16:creationId xmlns="" xmlns:a16="http://schemas.microsoft.com/office/drawing/2014/main" id="{317B3DF1-2BC9-402C-89D9-6C102431A514}"/>
              </a:ext>
            </a:extLst>
          </p:cNvPr>
          <p:cNvSpPr/>
          <p:nvPr/>
        </p:nvSpPr>
        <p:spPr>
          <a:xfrm>
            <a:off x="403274" y="1828800"/>
            <a:ext cx="11201400" cy="190148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“distresses and trials” (1:6) “rejected by men”(2:4)  “they slander you” (2:12) “insults” (3:9) “intimidation” (3:13) “unjust treatment”(2:20) “reviled” (2:22) “evil” (3:9) “harm” (3:13)</a:t>
            </a:r>
          </a:p>
        </p:txBody>
      </p:sp>
    </p:spTree>
    <p:extLst>
      <p:ext uri="{BB962C8B-B14F-4D97-AF65-F5344CB8AC3E}">
        <p14:creationId xmlns:p14="http://schemas.microsoft.com/office/powerpoint/2010/main" val="363837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21341497">
            <a:off x="7620000" y="2169858"/>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Shame</a:t>
            </a:r>
          </a:p>
        </p:txBody>
      </p:sp>
      <p:sp>
        <p:nvSpPr>
          <p:cNvPr id="10" name="Rectangle 9"/>
          <p:cNvSpPr/>
          <p:nvPr/>
        </p:nvSpPr>
        <p:spPr>
          <a:xfrm rot="20240334">
            <a:off x="1817253" y="4132929"/>
            <a:ext cx="326883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Misunderstood</a:t>
            </a:r>
          </a:p>
        </p:txBody>
      </p:sp>
      <p:sp>
        <p:nvSpPr>
          <p:cNvPr id="11" name="Rectangle 10"/>
          <p:cNvSpPr/>
          <p:nvPr/>
        </p:nvSpPr>
        <p:spPr>
          <a:xfrm rot="21133054">
            <a:off x="2190962" y="3146237"/>
            <a:ext cx="2108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Rejection</a:t>
            </a:r>
          </a:p>
        </p:txBody>
      </p:sp>
      <p:sp>
        <p:nvSpPr>
          <p:cNvPr id="12" name="Rectangle 11"/>
          <p:cNvSpPr/>
          <p:nvPr/>
        </p:nvSpPr>
        <p:spPr>
          <a:xfrm>
            <a:off x="4724400" y="950658"/>
            <a:ext cx="2580918"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Humiliation</a:t>
            </a:r>
          </a:p>
        </p:txBody>
      </p:sp>
      <p:sp>
        <p:nvSpPr>
          <p:cNvPr id="13" name="Rectangle 12"/>
          <p:cNvSpPr/>
          <p:nvPr/>
        </p:nvSpPr>
        <p:spPr>
          <a:xfrm rot="870784">
            <a:off x="7247522" y="4292300"/>
            <a:ext cx="246964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Temptation</a:t>
            </a:r>
          </a:p>
        </p:txBody>
      </p:sp>
      <p:sp>
        <p:nvSpPr>
          <p:cNvPr id="14" name="Rectangle 13"/>
          <p:cNvSpPr/>
          <p:nvPr/>
        </p:nvSpPr>
        <p:spPr>
          <a:xfrm rot="20582281">
            <a:off x="7423235" y="1173646"/>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Poverty</a:t>
            </a:r>
          </a:p>
        </p:txBody>
      </p:sp>
      <p:sp>
        <p:nvSpPr>
          <p:cNvPr id="15" name="Rectangle 14"/>
          <p:cNvSpPr/>
          <p:nvPr/>
        </p:nvSpPr>
        <p:spPr>
          <a:xfrm rot="451925">
            <a:off x="7751104" y="3308432"/>
            <a:ext cx="232296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False Accusation</a:t>
            </a:r>
          </a:p>
        </p:txBody>
      </p:sp>
      <p:sp>
        <p:nvSpPr>
          <p:cNvPr id="16" name="Rectangle 15"/>
          <p:cNvSpPr/>
          <p:nvPr/>
        </p:nvSpPr>
        <p:spPr>
          <a:xfrm rot="666981">
            <a:off x="2439766" y="2192403"/>
            <a:ext cx="191116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Physical Pain</a:t>
            </a:r>
          </a:p>
        </p:txBody>
      </p:sp>
      <p:sp>
        <p:nvSpPr>
          <p:cNvPr id="17" name="Rectangle 16"/>
          <p:cNvSpPr/>
          <p:nvPr/>
        </p:nvSpPr>
        <p:spPr>
          <a:xfrm rot="1170554">
            <a:off x="2936687" y="1125946"/>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Insults</a:t>
            </a:r>
          </a:p>
        </p:txBody>
      </p:sp>
      <p:sp>
        <p:nvSpPr>
          <p:cNvPr id="18" name="Rectangle 17"/>
          <p:cNvSpPr/>
          <p:nvPr/>
        </p:nvSpPr>
        <p:spPr>
          <a:xfrm>
            <a:off x="4298170" y="4684458"/>
            <a:ext cx="324563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Death</a:t>
            </a:r>
          </a:p>
        </p:txBody>
      </p:sp>
      <p:sp>
        <p:nvSpPr>
          <p:cNvPr id="20" name="Rectangle 19">
            <a:extLst>
              <a:ext uri="{FF2B5EF4-FFF2-40B4-BE49-F238E27FC236}">
                <a16:creationId xmlns="" xmlns:a16="http://schemas.microsoft.com/office/drawing/2014/main" id="{6A5F4220-D31B-484D-8C7B-7C84ABAC007D}"/>
              </a:ext>
            </a:extLst>
          </p:cNvPr>
          <p:cNvSpPr/>
          <p:nvPr/>
        </p:nvSpPr>
        <p:spPr>
          <a:xfrm>
            <a:off x="0" y="5769571"/>
            <a:ext cx="12192000" cy="1070282"/>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900" b="1" baseline="30000" dirty="0">
                <a:solidFill>
                  <a:schemeClr val="tx1"/>
                </a:solidFill>
              </a:rPr>
              <a:t>1 Peter 2:21 </a:t>
            </a:r>
            <a:r>
              <a:rPr lang="en-US" sz="2900" dirty="0">
                <a:solidFill>
                  <a:schemeClr val="tx1"/>
                </a:solidFill>
              </a:rPr>
              <a:t>For you have been called for this purpose, because Christ also suffered </a:t>
            </a:r>
            <a:r>
              <a:rPr lang="en-US" sz="2900" b="1" u="sng" dirty="0">
                <a:solidFill>
                  <a:srgbClr val="002060"/>
                </a:solidFill>
              </a:rPr>
              <a:t>for you</a:t>
            </a:r>
            <a:r>
              <a:rPr lang="en-US" sz="2900" dirty="0">
                <a:solidFill>
                  <a:schemeClr val="tx1"/>
                </a:solidFill>
              </a:rPr>
              <a:t>, leaving you an example, so that you would follow in His steps</a:t>
            </a:r>
          </a:p>
          <a:p>
            <a:endParaRPr lang="en-US" sz="3200" dirty="0">
              <a:solidFill>
                <a:schemeClr val="tx1"/>
              </a:solidFill>
            </a:endParaRPr>
          </a:p>
        </p:txBody>
      </p:sp>
      <p:sp>
        <p:nvSpPr>
          <p:cNvPr id="22" name="Rounded Rectangular Callout 20">
            <a:extLst>
              <a:ext uri="{FF2B5EF4-FFF2-40B4-BE49-F238E27FC236}">
                <a16:creationId xmlns="" xmlns:a16="http://schemas.microsoft.com/office/drawing/2014/main" id="{0DC9D31B-96D4-47A5-8429-68A7D8A54863}"/>
              </a:ext>
            </a:extLst>
          </p:cNvPr>
          <p:cNvSpPr/>
          <p:nvPr/>
        </p:nvSpPr>
        <p:spPr>
          <a:xfrm>
            <a:off x="2552672" y="226759"/>
            <a:ext cx="687234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Why did he endure all that?</a:t>
            </a:r>
          </a:p>
        </p:txBody>
      </p:sp>
    </p:spTree>
    <p:extLst>
      <p:ext uri="{BB962C8B-B14F-4D97-AF65-F5344CB8AC3E}">
        <p14:creationId xmlns:p14="http://schemas.microsoft.com/office/powerpoint/2010/main" val="382545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21341497">
            <a:off x="7620000" y="2169858"/>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Shame</a:t>
            </a:r>
          </a:p>
        </p:txBody>
      </p:sp>
      <p:sp>
        <p:nvSpPr>
          <p:cNvPr id="10" name="Rectangle 9"/>
          <p:cNvSpPr/>
          <p:nvPr/>
        </p:nvSpPr>
        <p:spPr>
          <a:xfrm rot="20240334">
            <a:off x="1817253" y="4132929"/>
            <a:ext cx="326883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Misunderstood</a:t>
            </a:r>
          </a:p>
        </p:txBody>
      </p:sp>
      <p:sp>
        <p:nvSpPr>
          <p:cNvPr id="11" name="Rectangle 10"/>
          <p:cNvSpPr/>
          <p:nvPr/>
        </p:nvSpPr>
        <p:spPr>
          <a:xfrm rot="21133054">
            <a:off x="2190962" y="3146237"/>
            <a:ext cx="2108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Rejection</a:t>
            </a:r>
          </a:p>
        </p:txBody>
      </p:sp>
      <p:sp>
        <p:nvSpPr>
          <p:cNvPr id="12" name="Rectangle 11"/>
          <p:cNvSpPr/>
          <p:nvPr/>
        </p:nvSpPr>
        <p:spPr>
          <a:xfrm>
            <a:off x="4724400" y="950658"/>
            <a:ext cx="2580918"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Humiliation</a:t>
            </a:r>
          </a:p>
        </p:txBody>
      </p:sp>
      <p:sp>
        <p:nvSpPr>
          <p:cNvPr id="13" name="Rectangle 12"/>
          <p:cNvSpPr/>
          <p:nvPr/>
        </p:nvSpPr>
        <p:spPr>
          <a:xfrm rot="870784">
            <a:off x="7247522" y="4292300"/>
            <a:ext cx="246964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Temptation</a:t>
            </a:r>
          </a:p>
        </p:txBody>
      </p:sp>
      <p:sp>
        <p:nvSpPr>
          <p:cNvPr id="14" name="Rectangle 13"/>
          <p:cNvSpPr/>
          <p:nvPr/>
        </p:nvSpPr>
        <p:spPr>
          <a:xfrm rot="20582281">
            <a:off x="7423235" y="1173646"/>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Poverty</a:t>
            </a:r>
          </a:p>
        </p:txBody>
      </p:sp>
      <p:sp>
        <p:nvSpPr>
          <p:cNvPr id="15" name="Rectangle 14"/>
          <p:cNvSpPr/>
          <p:nvPr/>
        </p:nvSpPr>
        <p:spPr>
          <a:xfrm rot="451925">
            <a:off x="7751104" y="3308432"/>
            <a:ext cx="232296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False Accusation</a:t>
            </a:r>
          </a:p>
        </p:txBody>
      </p:sp>
      <p:sp>
        <p:nvSpPr>
          <p:cNvPr id="16" name="Rectangle 15"/>
          <p:cNvSpPr/>
          <p:nvPr/>
        </p:nvSpPr>
        <p:spPr>
          <a:xfrm rot="666981">
            <a:off x="2439766" y="2192403"/>
            <a:ext cx="191116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Physical Pain</a:t>
            </a:r>
          </a:p>
        </p:txBody>
      </p:sp>
      <p:sp>
        <p:nvSpPr>
          <p:cNvPr id="17" name="Rectangle 16"/>
          <p:cNvSpPr/>
          <p:nvPr/>
        </p:nvSpPr>
        <p:spPr>
          <a:xfrm rot="1170554">
            <a:off x="2936687" y="1125946"/>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Insults</a:t>
            </a:r>
          </a:p>
        </p:txBody>
      </p:sp>
      <p:sp>
        <p:nvSpPr>
          <p:cNvPr id="18" name="Rectangle 17"/>
          <p:cNvSpPr/>
          <p:nvPr/>
        </p:nvSpPr>
        <p:spPr>
          <a:xfrm>
            <a:off x="4298170" y="4684458"/>
            <a:ext cx="324563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Death</a:t>
            </a:r>
          </a:p>
        </p:txBody>
      </p:sp>
      <p:sp>
        <p:nvSpPr>
          <p:cNvPr id="20" name="Rectangle 19">
            <a:extLst>
              <a:ext uri="{FF2B5EF4-FFF2-40B4-BE49-F238E27FC236}">
                <a16:creationId xmlns="" xmlns:a16="http://schemas.microsoft.com/office/drawing/2014/main" id="{6A5F4220-D31B-484D-8C7B-7C84ABAC007D}"/>
              </a:ext>
            </a:extLst>
          </p:cNvPr>
          <p:cNvSpPr/>
          <p:nvPr/>
        </p:nvSpPr>
        <p:spPr>
          <a:xfrm>
            <a:off x="0" y="5769571"/>
            <a:ext cx="12192000" cy="1070282"/>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900" b="1" baseline="30000" dirty="0">
                <a:solidFill>
                  <a:schemeClr val="tx1"/>
                </a:solidFill>
              </a:rPr>
              <a:t>1 Peter 2:21 </a:t>
            </a:r>
            <a:r>
              <a:rPr lang="en-US" sz="2900" dirty="0">
                <a:solidFill>
                  <a:schemeClr val="tx1"/>
                </a:solidFill>
              </a:rPr>
              <a:t>For you have been called for this purpose, because Christ also suffered for you, </a:t>
            </a:r>
            <a:r>
              <a:rPr lang="en-US" sz="2900" b="1" u="sng" dirty="0">
                <a:solidFill>
                  <a:srgbClr val="002060"/>
                </a:solidFill>
              </a:rPr>
              <a:t>leaving you an example, so that you would follow in His steps</a:t>
            </a:r>
            <a:endParaRPr lang="en-US" sz="2900" dirty="0">
              <a:solidFill>
                <a:schemeClr val="tx1"/>
              </a:solidFill>
            </a:endParaRPr>
          </a:p>
          <a:p>
            <a:endParaRPr lang="en-US" sz="3200" dirty="0">
              <a:solidFill>
                <a:schemeClr val="tx1"/>
              </a:solidFill>
            </a:endParaRPr>
          </a:p>
        </p:txBody>
      </p:sp>
      <p:sp>
        <p:nvSpPr>
          <p:cNvPr id="22" name="Rounded Rectangular Callout 20">
            <a:extLst>
              <a:ext uri="{FF2B5EF4-FFF2-40B4-BE49-F238E27FC236}">
                <a16:creationId xmlns="" xmlns:a16="http://schemas.microsoft.com/office/drawing/2014/main" id="{A7E83F04-79A4-417D-9F1B-13A0828AB697}"/>
              </a:ext>
            </a:extLst>
          </p:cNvPr>
          <p:cNvSpPr/>
          <p:nvPr/>
        </p:nvSpPr>
        <p:spPr>
          <a:xfrm>
            <a:off x="2552672" y="226759"/>
            <a:ext cx="687234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Why did he endure all that?</a:t>
            </a:r>
          </a:p>
        </p:txBody>
      </p:sp>
    </p:spTree>
    <p:extLst>
      <p:ext uri="{BB962C8B-B14F-4D97-AF65-F5344CB8AC3E}">
        <p14:creationId xmlns:p14="http://schemas.microsoft.com/office/powerpoint/2010/main" val="2120690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21341497">
            <a:off x="7620000" y="2169858"/>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Shame</a:t>
            </a:r>
          </a:p>
        </p:txBody>
      </p:sp>
      <p:sp>
        <p:nvSpPr>
          <p:cNvPr id="10" name="Rectangle 9"/>
          <p:cNvSpPr/>
          <p:nvPr/>
        </p:nvSpPr>
        <p:spPr>
          <a:xfrm rot="20240334">
            <a:off x="1817253" y="4132929"/>
            <a:ext cx="326883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Misunderstood</a:t>
            </a:r>
          </a:p>
        </p:txBody>
      </p:sp>
      <p:sp>
        <p:nvSpPr>
          <p:cNvPr id="11" name="Rectangle 10"/>
          <p:cNvSpPr/>
          <p:nvPr/>
        </p:nvSpPr>
        <p:spPr>
          <a:xfrm rot="21133054">
            <a:off x="2190962" y="3146237"/>
            <a:ext cx="2108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Rejection</a:t>
            </a:r>
          </a:p>
        </p:txBody>
      </p:sp>
      <p:sp>
        <p:nvSpPr>
          <p:cNvPr id="12" name="Rectangle 11"/>
          <p:cNvSpPr/>
          <p:nvPr/>
        </p:nvSpPr>
        <p:spPr>
          <a:xfrm>
            <a:off x="4724400" y="950658"/>
            <a:ext cx="2580918"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Humiliation</a:t>
            </a:r>
          </a:p>
        </p:txBody>
      </p:sp>
      <p:sp>
        <p:nvSpPr>
          <p:cNvPr id="13" name="Rectangle 12"/>
          <p:cNvSpPr/>
          <p:nvPr/>
        </p:nvSpPr>
        <p:spPr>
          <a:xfrm rot="870784">
            <a:off x="7247522" y="4292300"/>
            <a:ext cx="246964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Temptation</a:t>
            </a:r>
          </a:p>
        </p:txBody>
      </p:sp>
      <p:sp>
        <p:nvSpPr>
          <p:cNvPr id="14" name="Rectangle 13"/>
          <p:cNvSpPr/>
          <p:nvPr/>
        </p:nvSpPr>
        <p:spPr>
          <a:xfrm rot="20582281">
            <a:off x="7423235" y="1173646"/>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Poverty</a:t>
            </a:r>
          </a:p>
        </p:txBody>
      </p:sp>
      <p:sp>
        <p:nvSpPr>
          <p:cNvPr id="15" name="Rectangle 14"/>
          <p:cNvSpPr/>
          <p:nvPr/>
        </p:nvSpPr>
        <p:spPr>
          <a:xfrm rot="451925">
            <a:off x="7751104" y="3308432"/>
            <a:ext cx="232296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False Accusation</a:t>
            </a:r>
          </a:p>
        </p:txBody>
      </p:sp>
      <p:sp>
        <p:nvSpPr>
          <p:cNvPr id="16" name="Rectangle 15"/>
          <p:cNvSpPr/>
          <p:nvPr/>
        </p:nvSpPr>
        <p:spPr>
          <a:xfrm rot="666981">
            <a:off x="2439766" y="2192403"/>
            <a:ext cx="191116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Physical Pain</a:t>
            </a:r>
          </a:p>
        </p:txBody>
      </p:sp>
      <p:sp>
        <p:nvSpPr>
          <p:cNvPr id="17" name="Rectangle 16"/>
          <p:cNvSpPr/>
          <p:nvPr/>
        </p:nvSpPr>
        <p:spPr>
          <a:xfrm rot="1170554">
            <a:off x="2936687" y="1125946"/>
            <a:ext cx="1676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Insults</a:t>
            </a:r>
          </a:p>
        </p:txBody>
      </p:sp>
      <p:sp>
        <p:nvSpPr>
          <p:cNvPr id="18" name="Rectangle 17"/>
          <p:cNvSpPr/>
          <p:nvPr/>
        </p:nvSpPr>
        <p:spPr>
          <a:xfrm>
            <a:off x="4298170" y="4684458"/>
            <a:ext cx="324563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Death</a:t>
            </a:r>
          </a:p>
        </p:txBody>
      </p:sp>
      <p:sp>
        <p:nvSpPr>
          <p:cNvPr id="20" name="Rectangle 19">
            <a:extLst>
              <a:ext uri="{FF2B5EF4-FFF2-40B4-BE49-F238E27FC236}">
                <a16:creationId xmlns="" xmlns:a16="http://schemas.microsoft.com/office/drawing/2014/main" id="{6A5F4220-D31B-484D-8C7B-7C84ABAC007D}"/>
              </a:ext>
            </a:extLst>
          </p:cNvPr>
          <p:cNvSpPr/>
          <p:nvPr/>
        </p:nvSpPr>
        <p:spPr>
          <a:xfrm>
            <a:off x="0" y="5769571"/>
            <a:ext cx="12192000" cy="1070282"/>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900" b="1" baseline="30000" dirty="0">
                <a:solidFill>
                  <a:schemeClr val="tx1"/>
                </a:solidFill>
              </a:rPr>
              <a:t>1 Peter 2:21 </a:t>
            </a:r>
            <a:r>
              <a:rPr lang="en-US" sz="2900" dirty="0">
                <a:solidFill>
                  <a:schemeClr val="tx1"/>
                </a:solidFill>
              </a:rPr>
              <a:t>For you have been called for this purpose, because Christ also suffered for you, </a:t>
            </a:r>
            <a:r>
              <a:rPr lang="en-US" sz="2900" b="1" u="sng" dirty="0">
                <a:solidFill>
                  <a:srgbClr val="002060"/>
                </a:solidFill>
              </a:rPr>
              <a:t>leaving you an example, so that you would follow in His steps</a:t>
            </a:r>
            <a:endParaRPr lang="en-US" sz="2900" dirty="0">
              <a:solidFill>
                <a:schemeClr val="tx1"/>
              </a:solidFill>
            </a:endParaRPr>
          </a:p>
          <a:p>
            <a:endParaRPr lang="en-US" sz="3200" dirty="0">
              <a:solidFill>
                <a:schemeClr val="tx1"/>
              </a:solidFill>
            </a:endParaRPr>
          </a:p>
        </p:txBody>
      </p:sp>
      <p:sp>
        <p:nvSpPr>
          <p:cNvPr id="19" name="Rounded Rectangular Callout 5">
            <a:extLst>
              <a:ext uri="{FF2B5EF4-FFF2-40B4-BE49-F238E27FC236}">
                <a16:creationId xmlns="" xmlns:a16="http://schemas.microsoft.com/office/drawing/2014/main" id="{07B899EB-9A55-430F-A990-54D9D3E65B13}"/>
              </a:ext>
            </a:extLst>
          </p:cNvPr>
          <p:cNvSpPr/>
          <p:nvPr/>
        </p:nvSpPr>
        <p:spPr>
          <a:xfrm>
            <a:off x="76200" y="2344129"/>
            <a:ext cx="12039599" cy="153182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200" b="1" dirty="0"/>
              <a:t>If you’re “following Christ,” know that He will always eventually lead you outside your comfort zone</a:t>
            </a:r>
          </a:p>
        </p:txBody>
      </p:sp>
      <p:sp>
        <p:nvSpPr>
          <p:cNvPr id="22" name="Rounded Rectangular Callout 20">
            <a:extLst>
              <a:ext uri="{FF2B5EF4-FFF2-40B4-BE49-F238E27FC236}">
                <a16:creationId xmlns="" xmlns:a16="http://schemas.microsoft.com/office/drawing/2014/main" id="{705D6960-1258-4523-B4CE-0065E62A9756}"/>
              </a:ext>
            </a:extLst>
          </p:cNvPr>
          <p:cNvSpPr/>
          <p:nvPr/>
        </p:nvSpPr>
        <p:spPr>
          <a:xfrm>
            <a:off x="2552672" y="226759"/>
            <a:ext cx="687234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Why did he endure all that?</a:t>
            </a:r>
          </a:p>
        </p:txBody>
      </p:sp>
    </p:spTree>
    <p:extLst>
      <p:ext uri="{BB962C8B-B14F-4D97-AF65-F5344CB8AC3E}">
        <p14:creationId xmlns:p14="http://schemas.microsoft.com/office/powerpoint/2010/main" val="1033533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7800"/>
            <a:ext cx="12192000" cy="15966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4:12 </a:t>
            </a:r>
            <a:r>
              <a:rPr lang="en-US" sz="3200" dirty="0">
                <a:solidFill>
                  <a:schemeClr val="tx1"/>
                </a:solidFill>
              </a:rPr>
              <a:t>Beloved, do not be surprised at the </a:t>
            </a:r>
            <a:r>
              <a:rPr lang="en-US" sz="3200" b="1" u="sng" dirty="0">
                <a:solidFill>
                  <a:srgbClr val="002060"/>
                </a:solidFill>
              </a:rPr>
              <a:t>fiery ordeal </a:t>
            </a:r>
            <a:r>
              <a:rPr lang="en-US" sz="3200" dirty="0">
                <a:solidFill>
                  <a:schemeClr val="tx1"/>
                </a:solidFill>
              </a:rPr>
              <a:t>among you, which comes upon you </a:t>
            </a:r>
            <a:r>
              <a:rPr lang="en-US" sz="3200" b="1" u="sng" dirty="0">
                <a:solidFill>
                  <a:srgbClr val="002060"/>
                </a:solidFill>
              </a:rPr>
              <a:t>for your testing</a:t>
            </a:r>
            <a:r>
              <a:rPr lang="en-US" sz="3200" dirty="0">
                <a:solidFill>
                  <a:schemeClr val="tx1"/>
                </a:solidFill>
              </a:rPr>
              <a:t>, as though something strange were happening to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ectangle 7">
            <a:extLst>
              <a:ext uri="{FF2B5EF4-FFF2-40B4-BE49-F238E27FC236}">
                <a16:creationId xmlns="" xmlns:a16="http://schemas.microsoft.com/office/drawing/2014/main" id="{CCDC0DF3-D3F4-42ED-9B78-5C6F533FE707}"/>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p:txBody>
      </p:sp>
    </p:spTree>
    <p:extLst>
      <p:ext uri="{BB962C8B-B14F-4D97-AF65-F5344CB8AC3E}">
        <p14:creationId xmlns:p14="http://schemas.microsoft.com/office/powerpoint/2010/main" val="103406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7800"/>
            <a:ext cx="12192000" cy="15966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4:12 </a:t>
            </a:r>
            <a:r>
              <a:rPr lang="en-US" sz="3200" dirty="0">
                <a:solidFill>
                  <a:schemeClr val="tx1"/>
                </a:solidFill>
              </a:rPr>
              <a:t>Beloved, do not be surprised at the </a:t>
            </a:r>
            <a:r>
              <a:rPr lang="en-US" sz="3200" b="1" u="sng" dirty="0">
                <a:solidFill>
                  <a:srgbClr val="002060"/>
                </a:solidFill>
              </a:rPr>
              <a:t>fiery ordeal </a:t>
            </a:r>
            <a:r>
              <a:rPr lang="en-US" sz="3200" dirty="0">
                <a:solidFill>
                  <a:schemeClr val="tx1"/>
                </a:solidFill>
              </a:rPr>
              <a:t>among you, which comes upon you </a:t>
            </a:r>
            <a:r>
              <a:rPr lang="en-US" sz="3200" b="1" u="sng" dirty="0">
                <a:solidFill>
                  <a:srgbClr val="002060"/>
                </a:solidFill>
              </a:rPr>
              <a:t>for your testing</a:t>
            </a:r>
            <a:r>
              <a:rPr lang="en-US" sz="3200" dirty="0">
                <a:solidFill>
                  <a:schemeClr val="tx1"/>
                </a:solidFill>
              </a:rPr>
              <a:t>, as though something strange were happening to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1" name="Rectangle 10">
            <a:extLst>
              <a:ext uri="{FF2B5EF4-FFF2-40B4-BE49-F238E27FC236}">
                <a16:creationId xmlns="" xmlns:a16="http://schemas.microsoft.com/office/drawing/2014/main" id="{F4034A93-59DF-4A10-97F3-FC66AB8CD91C}"/>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God’s   </a:t>
            </a:r>
          </a:p>
          <a:p>
            <a:r>
              <a:rPr lang="en-US" sz="4000" b="1" dirty="0"/>
              <a:t>     refining work</a:t>
            </a:r>
          </a:p>
        </p:txBody>
      </p:sp>
    </p:spTree>
    <p:extLst>
      <p:ext uri="{BB962C8B-B14F-4D97-AF65-F5344CB8AC3E}">
        <p14:creationId xmlns:p14="http://schemas.microsoft.com/office/powerpoint/2010/main" val="41726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wipe(left)">
                                      <p:cBhvr>
                                        <p:cTn id="7" dur="500"/>
                                        <p:tgtEl>
                                          <p:spTgt spid="11">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wipe(left)">
                                      <p:cBhvr>
                                        <p:cTn id="1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a:t>
            </a:r>
            <a:r>
              <a:rPr lang="en-US" sz="3200" b="1" u="sng" dirty="0">
                <a:solidFill>
                  <a:srgbClr val="002060"/>
                </a:solidFill>
              </a:rPr>
              <a:t>keep on rejoicing</a:t>
            </a:r>
            <a:r>
              <a:rPr lang="en-US" sz="3200" dirty="0">
                <a:solidFill>
                  <a:schemeClr val="tx1"/>
                </a:solidFill>
              </a:rPr>
              <a:t>,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you are blessed,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ectangle 7">
            <a:extLst>
              <a:ext uri="{FF2B5EF4-FFF2-40B4-BE49-F238E27FC236}">
                <a16:creationId xmlns="" xmlns:a16="http://schemas.microsoft.com/office/drawing/2014/main" id="{4E62F50B-7F9B-431C-A215-3671089A3468}"/>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Tree>
    <p:extLst>
      <p:ext uri="{BB962C8B-B14F-4D97-AF65-F5344CB8AC3E}">
        <p14:creationId xmlns:p14="http://schemas.microsoft.com/office/powerpoint/2010/main" val="1302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a:t>
            </a:r>
            <a:r>
              <a:rPr lang="en-US" sz="3200" b="1" u="sng" dirty="0">
                <a:solidFill>
                  <a:srgbClr val="002060"/>
                </a:solidFill>
              </a:rPr>
              <a:t>keep on rejoicing</a:t>
            </a:r>
            <a:r>
              <a:rPr lang="en-US" sz="3200" dirty="0">
                <a:solidFill>
                  <a:schemeClr val="tx1"/>
                </a:solidFill>
              </a:rPr>
              <a:t>,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you are blessed,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ounded Rectangular Callout 12">
            <a:extLst>
              <a:ext uri="{FF2B5EF4-FFF2-40B4-BE49-F238E27FC236}">
                <a16:creationId xmlns="" xmlns:a16="http://schemas.microsoft.com/office/drawing/2014/main" id="{A06A6D97-4167-43E9-A456-F8C18C1FB74E}"/>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
        <p:nvSpPr>
          <p:cNvPr id="8" name="Rectangle 7">
            <a:extLst>
              <a:ext uri="{FF2B5EF4-FFF2-40B4-BE49-F238E27FC236}">
                <a16:creationId xmlns="" xmlns:a16="http://schemas.microsoft.com/office/drawing/2014/main" id="{4E62F50B-7F9B-431C-A215-3671089A3468}"/>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Tree>
    <p:extLst>
      <p:ext uri="{BB962C8B-B14F-4D97-AF65-F5344CB8AC3E}">
        <p14:creationId xmlns:p14="http://schemas.microsoft.com/office/powerpoint/2010/main" val="28055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C7793ECD-5524-49DA-B163-FB6B3E8A950E}"/>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a:t>
            </a:r>
            <a:r>
              <a:rPr lang="en-US" sz="3200" b="1" u="sng" dirty="0">
                <a:solidFill>
                  <a:srgbClr val="002060"/>
                </a:solidFill>
              </a:rPr>
              <a:t>to the degree that you share the sufferings of Christ</a:t>
            </a:r>
            <a:r>
              <a:rPr lang="en-US" sz="3200" dirty="0">
                <a:solidFill>
                  <a:schemeClr val="tx1"/>
                </a:solidFill>
              </a:rPr>
              <a:t>, keep on rejoicing,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you are blessed,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0" name="Rounded Rectangular Callout 12">
            <a:extLst>
              <a:ext uri="{FF2B5EF4-FFF2-40B4-BE49-F238E27FC236}">
                <a16:creationId xmlns="" xmlns:a16="http://schemas.microsoft.com/office/drawing/2014/main" id="{6F629E6C-58B4-48ED-AB9D-5E8E01BBBC37}"/>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
        <p:nvSpPr>
          <p:cNvPr id="11" name="Rounded Rectangular Callout 5">
            <a:extLst>
              <a:ext uri="{FF2B5EF4-FFF2-40B4-BE49-F238E27FC236}">
                <a16:creationId xmlns="" xmlns:a16="http://schemas.microsoft.com/office/drawing/2014/main" id="{4712C0AC-B0EE-475C-AAFF-A8138BE2B2BD}"/>
              </a:ext>
            </a:extLst>
          </p:cNvPr>
          <p:cNvSpPr/>
          <p:nvPr/>
        </p:nvSpPr>
        <p:spPr>
          <a:xfrm>
            <a:off x="140970" y="1436383"/>
            <a:ext cx="6637020" cy="259900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Any time you set out to love another person in the name of Christ </a:t>
            </a:r>
          </a:p>
          <a:p>
            <a:pPr algn="ctr" fontAlgn="auto">
              <a:spcBef>
                <a:spcPts val="0"/>
              </a:spcBef>
              <a:spcAft>
                <a:spcPts val="0"/>
              </a:spcAft>
              <a:defRPr/>
            </a:pPr>
            <a:r>
              <a:rPr lang="en-US" sz="3200" b="1" dirty="0"/>
              <a:t>- and it costs you something – </a:t>
            </a:r>
          </a:p>
          <a:p>
            <a:pPr algn="ctr" fontAlgn="auto">
              <a:spcBef>
                <a:spcPts val="0"/>
              </a:spcBef>
              <a:spcAft>
                <a:spcPts val="0"/>
              </a:spcAft>
              <a:defRPr/>
            </a:pPr>
            <a:r>
              <a:rPr lang="en-US" sz="3600" b="1" dirty="0"/>
              <a:t>you are </a:t>
            </a:r>
            <a:r>
              <a:rPr lang="en-US" sz="3600" b="1" i="1" dirty="0"/>
              <a:t>sharing in His suffering</a:t>
            </a:r>
          </a:p>
        </p:txBody>
      </p:sp>
    </p:spTree>
    <p:extLst>
      <p:ext uri="{BB962C8B-B14F-4D97-AF65-F5344CB8AC3E}">
        <p14:creationId xmlns:p14="http://schemas.microsoft.com/office/powerpoint/2010/main" val="20118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3EE6621-67EF-4EE4-8B59-1D7094AEE753}"/>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a:t>
            </a:r>
            <a:r>
              <a:rPr lang="en-US" sz="3200" b="1" u="sng" dirty="0">
                <a:solidFill>
                  <a:srgbClr val="002060"/>
                </a:solidFill>
              </a:rPr>
              <a:t>to the degree that you share the sufferings of Christ</a:t>
            </a:r>
            <a:r>
              <a:rPr lang="en-US" sz="3200" dirty="0">
                <a:solidFill>
                  <a:schemeClr val="tx1"/>
                </a:solidFill>
              </a:rPr>
              <a:t>, keep on rejoicing,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you are blessed,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ounded Rectangular Callout 6">
            <a:extLst>
              <a:ext uri="{FF2B5EF4-FFF2-40B4-BE49-F238E27FC236}">
                <a16:creationId xmlns="" xmlns:a16="http://schemas.microsoft.com/office/drawing/2014/main" id="{8AA69C97-F04F-42D6-872C-4B181DC61569}"/>
              </a:ext>
            </a:extLst>
          </p:cNvPr>
          <p:cNvSpPr/>
          <p:nvPr/>
        </p:nvSpPr>
        <p:spPr>
          <a:xfrm>
            <a:off x="247650" y="3222495"/>
            <a:ext cx="5867400"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“fellowship” with Christ</a:t>
            </a:r>
            <a:endParaRPr lang="en-US" sz="3600" dirty="0"/>
          </a:p>
        </p:txBody>
      </p:sp>
      <p:sp>
        <p:nvSpPr>
          <p:cNvPr id="10" name="Rounded Rectangular Callout 5">
            <a:extLst>
              <a:ext uri="{FF2B5EF4-FFF2-40B4-BE49-F238E27FC236}">
                <a16:creationId xmlns="" xmlns:a16="http://schemas.microsoft.com/office/drawing/2014/main" id="{9DF91753-2301-41B8-BF39-2657C6E835F2}"/>
              </a:ext>
            </a:extLst>
          </p:cNvPr>
          <p:cNvSpPr/>
          <p:nvPr/>
        </p:nvSpPr>
        <p:spPr>
          <a:xfrm>
            <a:off x="8134349" y="5713242"/>
            <a:ext cx="3810001" cy="762000"/>
          </a:xfrm>
          <a:prstGeom prst="wedgeRoundRectCallout">
            <a:avLst>
              <a:gd name="adj1" fmla="val -100869"/>
              <a:gd name="adj2" fmla="val -110229"/>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err="1">
                <a:solidFill>
                  <a:schemeClr val="tx1"/>
                </a:solidFill>
              </a:rPr>
              <a:t>Koinoneo</a:t>
            </a:r>
            <a:r>
              <a:rPr lang="en-US" sz="3600" b="1" dirty="0">
                <a:solidFill>
                  <a:schemeClr val="tx1"/>
                </a:solidFill>
              </a:rPr>
              <a:t>; “Share”</a:t>
            </a:r>
          </a:p>
        </p:txBody>
      </p:sp>
      <p:sp>
        <p:nvSpPr>
          <p:cNvPr id="11" name="TextBox 10">
            <a:extLst>
              <a:ext uri="{FF2B5EF4-FFF2-40B4-BE49-F238E27FC236}">
                <a16:creationId xmlns="" xmlns:a16="http://schemas.microsoft.com/office/drawing/2014/main" id="{1226A1B1-95FC-4B04-912A-D9F127298C13}"/>
              </a:ext>
            </a:extLst>
          </p:cNvPr>
          <p:cNvSpPr txBox="1">
            <a:spLocks noChangeArrowheads="1"/>
          </p:cNvSpPr>
          <p:nvPr/>
        </p:nvSpPr>
        <p:spPr bwMode="auto">
          <a:xfrm>
            <a:off x="123825" y="2799272"/>
            <a:ext cx="6610350" cy="2062103"/>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latin typeface="+mn-lt"/>
              </a:rPr>
              <a:t>Acts 5:41 </a:t>
            </a:r>
            <a:r>
              <a:rPr lang="en-US" sz="3200" dirty="0">
                <a:solidFill>
                  <a:schemeClr val="bg1"/>
                </a:solidFill>
                <a:latin typeface="+mn-lt"/>
              </a:rPr>
              <a:t>So they went on their way from the presence of the Council, rejoicing that they had been considered worthy to suffer shame for His name. </a:t>
            </a:r>
            <a:endParaRPr lang="en-US" sz="4000" baseline="30000" dirty="0">
              <a:solidFill>
                <a:schemeClr val="bg1"/>
              </a:solidFill>
              <a:latin typeface="+mn-lt"/>
            </a:endParaRPr>
          </a:p>
        </p:txBody>
      </p:sp>
      <p:sp>
        <p:nvSpPr>
          <p:cNvPr id="9" name="Rounded Rectangular Callout 12">
            <a:extLst>
              <a:ext uri="{FF2B5EF4-FFF2-40B4-BE49-F238E27FC236}">
                <a16:creationId xmlns="" xmlns:a16="http://schemas.microsoft.com/office/drawing/2014/main" id="{96CCCE53-D860-4B6C-92AA-E7A7CD65AE4A}"/>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Tree>
    <p:extLst>
      <p:ext uri="{BB962C8B-B14F-4D97-AF65-F5344CB8AC3E}">
        <p14:creationId xmlns:p14="http://schemas.microsoft.com/office/powerpoint/2010/main" val="15173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keep on rejoicing, </a:t>
            </a:r>
            <a:r>
              <a:rPr lang="en-US" sz="3200" b="1" u="sng" dirty="0">
                <a:solidFill>
                  <a:srgbClr val="002060"/>
                </a:solidFill>
              </a:rPr>
              <a:t>so that at the revelation of His glory you may also rejoice and be overjoyed</a:t>
            </a:r>
            <a:r>
              <a:rPr lang="en-US" sz="3200" dirty="0">
                <a:solidFill>
                  <a:schemeClr val="tx1"/>
                </a:solidFill>
              </a:rPr>
              <a:t>. </a:t>
            </a:r>
            <a:r>
              <a:rPr lang="en-US" sz="3200" b="1" baseline="30000" dirty="0">
                <a:solidFill>
                  <a:schemeClr val="tx1"/>
                </a:solidFill>
              </a:rPr>
              <a:t>14 </a:t>
            </a:r>
            <a:r>
              <a:rPr lang="en-US" sz="3200" dirty="0">
                <a:solidFill>
                  <a:schemeClr val="tx1"/>
                </a:solidFill>
              </a:rPr>
              <a:t>If you are insulted for the name of Christ, you are blessed,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4" name="Rounded Rectangular Callout 6">
            <a:extLst>
              <a:ext uri="{FF2B5EF4-FFF2-40B4-BE49-F238E27FC236}">
                <a16:creationId xmlns="" xmlns:a16="http://schemas.microsoft.com/office/drawing/2014/main" id="{02CDDF11-F3CE-41CA-8F01-FAA1734563C4}"/>
              </a:ext>
            </a:extLst>
          </p:cNvPr>
          <p:cNvSpPr/>
          <p:nvPr/>
        </p:nvSpPr>
        <p:spPr>
          <a:xfrm>
            <a:off x="30480" y="3222495"/>
            <a:ext cx="6816634"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sharing suffering </a:t>
            </a:r>
            <a:r>
              <a:rPr lang="en-US" sz="3600" b="1" dirty="0">
                <a:sym typeface="Wingdings" panose="05000000000000000000" pitchFamily="2" charset="2"/>
              </a:rPr>
              <a:t> sharing glory</a:t>
            </a:r>
            <a:endParaRPr lang="en-US" sz="3600" dirty="0"/>
          </a:p>
        </p:txBody>
      </p:sp>
      <p:sp>
        <p:nvSpPr>
          <p:cNvPr id="15" name="Rounded Rectangular Callout 12">
            <a:extLst>
              <a:ext uri="{FF2B5EF4-FFF2-40B4-BE49-F238E27FC236}">
                <a16:creationId xmlns="" xmlns:a16="http://schemas.microsoft.com/office/drawing/2014/main" id="{F680BC88-F8ED-45AB-A5A4-8BA06F26C7A0}"/>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
        <p:nvSpPr>
          <p:cNvPr id="16" name="Rectangle 15">
            <a:extLst>
              <a:ext uri="{FF2B5EF4-FFF2-40B4-BE49-F238E27FC236}">
                <a16:creationId xmlns="" xmlns:a16="http://schemas.microsoft.com/office/drawing/2014/main" id="{6B4EDE05-9CC3-44F1-BC7E-83F22281F914}"/>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Tree>
    <p:extLst>
      <p:ext uri="{BB962C8B-B14F-4D97-AF65-F5344CB8AC3E}">
        <p14:creationId xmlns:p14="http://schemas.microsoft.com/office/powerpoint/2010/main" val="26325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4 </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since Christ has </a:t>
            </a:r>
            <a:r>
              <a:rPr lang="en-US" sz="3200" b="1" u="sng" dirty="0">
                <a:solidFill>
                  <a:srgbClr val="002060"/>
                </a:solidFill>
              </a:rPr>
              <a:t>suffered</a:t>
            </a:r>
            <a:r>
              <a:rPr lang="en-US" sz="3200" dirty="0">
                <a:solidFill>
                  <a:schemeClr val="tx1"/>
                </a:solidFill>
              </a:rPr>
              <a:t> in the flesh, arm yourselves also with the same purpose, because the one who has </a:t>
            </a:r>
            <a:r>
              <a:rPr lang="en-US" sz="3200" b="1" u="sng" dirty="0">
                <a:solidFill>
                  <a:srgbClr val="002060"/>
                </a:solidFill>
              </a:rPr>
              <a:t>suffered</a:t>
            </a:r>
            <a:r>
              <a:rPr lang="en-US" sz="3200" dirty="0">
                <a:solidFill>
                  <a:schemeClr val="tx1"/>
                </a:solidFill>
              </a:rPr>
              <a:t>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24618" y="2057400"/>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But what if I do everything right… and still face persecution? </a:t>
            </a:r>
            <a:endParaRPr lang="en-US" sz="5400" b="1" i="1" u="sng" dirty="0"/>
          </a:p>
        </p:txBody>
      </p:sp>
    </p:spTree>
    <p:extLst>
      <p:ext uri="{BB962C8B-B14F-4D97-AF65-F5344CB8AC3E}">
        <p14:creationId xmlns:p14="http://schemas.microsoft.com/office/powerpoint/2010/main" val="1751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keep on rejoicing, so that at the revelation of His glory you may also rejoice and be overjoyed. </a:t>
            </a:r>
            <a:r>
              <a:rPr lang="en-US" sz="3200" b="1" baseline="30000" dirty="0">
                <a:solidFill>
                  <a:schemeClr val="tx1"/>
                </a:solidFill>
              </a:rPr>
              <a:t>14 </a:t>
            </a:r>
            <a:r>
              <a:rPr lang="en-US" sz="3200" b="1" u="sng" dirty="0">
                <a:solidFill>
                  <a:srgbClr val="002060"/>
                </a:solidFill>
              </a:rPr>
              <a:t>If you are insulted for the name of Christ</a:t>
            </a:r>
            <a:r>
              <a:rPr lang="en-US" sz="3200" dirty="0">
                <a:solidFill>
                  <a:schemeClr val="tx1"/>
                </a:solidFill>
              </a:rPr>
              <a:t>, you are blessed,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0" name="Rectangle 9">
            <a:extLst>
              <a:ext uri="{FF2B5EF4-FFF2-40B4-BE49-F238E27FC236}">
                <a16:creationId xmlns="" xmlns:a16="http://schemas.microsoft.com/office/drawing/2014/main" id="{72844F1A-C17F-4147-BF7E-5146B6DBFCE5}"/>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
        <p:nvSpPr>
          <p:cNvPr id="11" name="Rounded Rectangular Callout 12">
            <a:extLst>
              <a:ext uri="{FF2B5EF4-FFF2-40B4-BE49-F238E27FC236}">
                <a16:creationId xmlns="" xmlns:a16="http://schemas.microsoft.com/office/drawing/2014/main" id="{32BE0924-F939-4258-A9D0-000292902F80}"/>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Tree>
    <p:extLst>
      <p:ext uri="{BB962C8B-B14F-4D97-AF65-F5344CB8AC3E}">
        <p14:creationId xmlns:p14="http://schemas.microsoft.com/office/powerpoint/2010/main" val="2032269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keep on rejoicing,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a:t>
            </a:r>
            <a:r>
              <a:rPr lang="en-US" sz="3200" b="1" u="sng" dirty="0">
                <a:solidFill>
                  <a:srgbClr val="002060"/>
                </a:solidFill>
              </a:rPr>
              <a:t>you are blessed</a:t>
            </a:r>
            <a:r>
              <a:rPr lang="en-US" sz="3200" dirty="0">
                <a:solidFill>
                  <a:schemeClr val="tx1"/>
                </a:solidFill>
              </a:rPr>
              <a:t>, because the Spirit of glory, and of God, rests upon you.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0" name="Rectangle 9">
            <a:extLst>
              <a:ext uri="{FF2B5EF4-FFF2-40B4-BE49-F238E27FC236}">
                <a16:creationId xmlns="" xmlns:a16="http://schemas.microsoft.com/office/drawing/2014/main" id="{4EED9475-2F67-448F-8C58-FF8D8C05A8D2}"/>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
        <p:nvSpPr>
          <p:cNvPr id="11" name="Rounded Rectangular Callout 12">
            <a:extLst>
              <a:ext uri="{FF2B5EF4-FFF2-40B4-BE49-F238E27FC236}">
                <a16:creationId xmlns="" xmlns:a16="http://schemas.microsoft.com/office/drawing/2014/main" id="{08489003-B161-45CF-9F24-FA1AC4B901BA}"/>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Tree>
    <p:extLst>
      <p:ext uri="{BB962C8B-B14F-4D97-AF65-F5344CB8AC3E}">
        <p14:creationId xmlns:p14="http://schemas.microsoft.com/office/powerpoint/2010/main" val="3406274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keep on rejoicing,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you are blessed, </a:t>
            </a:r>
            <a:r>
              <a:rPr lang="en-US" sz="3200" b="1" u="sng" dirty="0">
                <a:solidFill>
                  <a:srgbClr val="002060"/>
                </a:solidFill>
              </a:rPr>
              <a:t>because the Spirit of glory, and of God, rests upon you.</a:t>
            </a:r>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3" name="Rounded Rectangular Callout 6">
            <a:extLst>
              <a:ext uri="{FF2B5EF4-FFF2-40B4-BE49-F238E27FC236}">
                <a16:creationId xmlns="" xmlns:a16="http://schemas.microsoft.com/office/drawing/2014/main" id="{62B814E4-3A48-4780-A36F-59676256DB56}"/>
              </a:ext>
            </a:extLst>
          </p:cNvPr>
          <p:cNvSpPr/>
          <p:nvPr/>
        </p:nvSpPr>
        <p:spPr>
          <a:xfrm>
            <a:off x="20683" y="3429000"/>
            <a:ext cx="6816634"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3600" b="1" dirty="0"/>
              <a:t>God’s special attention and provision comes upon us when we suffer in his name</a:t>
            </a:r>
            <a:endParaRPr lang="en-US" sz="3600" dirty="0"/>
          </a:p>
        </p:txBody>
      </p:sp>
      <p:sp>
        <p:nvSpPr>
          <p:cNvPr id="11" name="Rectangle 10">
            <a:extLst>
              <a:ext uri="{FF2B5EF4-FFF2-40B4-BE49-F238E27FC236}">
                <a16:creationId xmlns="" xmlns:a16="http://schemas.microsoft.com/office/drawing/2014/main" id="{D55FC26F-8997-4154-9080-52E8DDC89698}"/>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
        <p:nvSpPr>
          <p:cNvPr id="15" name="Rounded Rectangular Callout 12">
            <a:extLst>
              <a:ext uri="{FF2B5EF4-FFF2-40B4-BE49-F238E27FC236}">
                <a16:creationId xmlns="" xmlns:a16="http://schemas.microsoft.com/office/drawing/2014/main" id="{5DF515FE-7255-4ACA-B700-2D9E8E488400}"/>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Tree>
    <p:extLst>
      <p:ext uri="{BB962C8B-B14F-4D97-AF65-F5344CB8AC3E}">
        <p14:creationId xmlns:p14="http://schemas.microsoft.com/office/powerpoint/2010/main" val="37924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 xmlns:a16="http://schemas.microsoft.com/office/drawing/2014/main" id="{307E7064-9250-4286-8A2B-32362719F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FF6109C5-6A8C-49A4-8377-2B88625E9470}"/>
              </a:ext>
            </a:extLst>
          </p:cNvPr>
          <p:cNvSpPr/>
          <p:nvPr/>
        </p:nvSpPr>
        <p:spPr>
          <a:xfrm>
            <a:off x="0" y="4800600"/>
            <a:ext cx="12192000" cy="2053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4:13 </a:t>
            </a:r>
            <a:r>
              <a:rPr lang="en-US" sz="3200" dirty="0">
                <a:solidFill>
                  <a:schemeClr val="tx1"/>
                </a:solidFill>
              </a:rPr>
              <a:t>but to the degree that you share the sufferings of Christ, keep on rejoicing, so that at the revelation of His glory you may also rejoice and be overjoyed. </a:t>
            </a:r>
            <a:r>
              <a:rPr lang="en-US" sz="3200" b="1" baseline="30000" dirty="0">
                <a:solidFill>
                  <a:schemeClr val="tx1"/>
                </a:solidFill>
              </a:rPr>
              <a:t>14 </a:t>
            </a:r>
            <a:r>
              <a:rPr lang="en-US" sz="3200" dirty="0">
                <a:solidFill>
                  <a:schemeClr val="tx1"/>
                </a:solidFill>
              </a:rPr>
              <a:t>If you are insulted for the name of Christ, you are blessed, </a:t>
            </a:r>
            <a:r>
              <a:rPr lang="en-US" sz="3200" b="1" u="sng" dirty="0">
                <a:solidFill>
                  <a:srgbClr val="002060"/>
                </a:solidFill>
              </a:rPr>
              <a:t>because the Spirit of glory, and of God, rests upon you.</a:t>
            </a:r>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3" name="Rounded Rectangular Callout 6">
            <a:extLst>
              <a:ext uri="{FF2B5EF4-FFF2-40B4-BE49-F238E27FC236}">
                <a16:creationId xmlns="" xmlns:a16="http://schemas.microsoft.com/office/drawing/2014/main" id="{62B814E4-3A48-4780-A36F-59676256DB56}"/>
              </a:ext>
            </a:extLst>
          </p:cNvPr>
          <p:cNvSpPr/>
          <p:nvPr/>
        </p:nvSpPr>
        <p:spPr>
          <a:xfrm>
            <a:off x="0" y="3194634"/>
            <a:ext cx="6816634"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800" b="1" dirty="0"/>
              <a:t>God’s special attention and provision comes upon us when we suffer in his name</a:t>
            </a:r>
            <a:endParaRPr lang="en-US" sz="2800" dirty="0"/>
          </a:p>
        </p:txBody>
      </p:sp>
      <p:sp>
        <p:nvSpPr>
          <p:cNvPr id="11" name="Rectangle 10">
            <a:extLst>
              <a:ext uri="{FF2B5EF4-FFF2-40B4-BE49-F238E27FC236}">
                <a16:creationId xmlns="" xmlns:a16="http://schemas.microsoft.com/office/drawing/2014/main" id="{D55FC26F-8997-4154-9080-52E8DDC89698}"/>
              </a:ext>
            </a:extLst>
          </p:cNvPr>
          <p:cNvSpPr/>
          <p:nvPr/>
        </p:nvSpPr>
        <p:spPr>
          <a:xfrm>
            <a:off x="6858000" y="1128374"/>
            <a:ext cx="5344886" cy="32150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p:txBody>
      </p:sp>
      <p:sp>
        <p:nvSpPr>
          <p:cNvPr id="15" name="Rounded Rectangular Callout 12">
            <a:extLst>
              <a:ext uri="{FF2B5EF4-FFF2-40B4-BE49-F238E27FC236}">
                <a16:creationId xmlns="" xmlns:a16="http://schemas.microsoft.com/office/drawing/2014/main" id="{5DF515FE-7255-4ACA-B700-2D9E8E488400}"/>
              </a:ext>
            </a:extLst>
          </p:cNvPr>
          <p:cNvSpPr/>
          <p:nvPr/>
        </p:nvSpPr>
        <p:spPr>
          <a:xfrm>
            <a:off x="30480" y="1772528"/>
            <a:ext cx="6858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How can we rejoice in suffering?! </a:t>
            </a:r>
            <a:endParaRPr lang="en-US" sz="4800" b="1" u="sng" dirty="0"/>
          </a:p>
        </p:txBody>
      </p:sp>
      <p:sp>
        <p:nvSpPr>
          <p:cNvPr id="14" name="TextBox 13">
            <a:extLst>
              <a:ext uri="{FF2B5EF4-FFF2-40B4-BE49-F238E27FC236}">
                <a16:creationId xmlns="" xmlns:a16="http://schemas.microsoft.com/office/drawing/2014/main" id="{8C20345D-2964-4B1C-B72C-E24BAC730FF2}"/>
              </a:ext>
            </a:extLst>
          </p:cNvPr>
          <p:cNvSpPr txBox="1">
            <a:spLocks noChangeArrowheads="1"/>
          </p:cNvSpPr>
          <p:nvPr/>
        </p:nvSpPr>
        <p:spPr bwMode="auto">
          <a:xfrm>
            <a:off x="30480" y="1647939"/>
            <a:ext cx="12202886" cy="2619261"/>
          </a:xfrm>
          <a:prstGeom prst="rect">
            <a:avLst/>
          </a:prstGeom>
          <a:solidFill>
            <a:schemeClr val="accent1">
              <a:lumMod val="50000"/>
            </a:schemeClr>
          </a:solidFill>
          <a:ln w="9525">
            <a:solidFill>
              <a:schemeClr val="bg2"/>
            </a:solidFill>
            <a:miter lim="800000"/>
            <a:headEnd/>
            <a:tailEnd/>
          </a:ln>
        </p:spPr>
        <p:txBody>
          <a:bodyPr wrap="square" anchor="ctr" anchorCtr="0">
            <a:noAutofit/>
          </a:bodyPr>
          <a:lstStyle/>
          <a:p>
            <a:r>
              <a:rPr lang="en-US" sz="3200" b="1" baseline="30000" dirty="0">
                <a:solidFill>
                  <a:schemeClr val="bg1"/>
                </a:solidFill>
                <a:latin typeface="+mn-lt"/>
              </a:rPr>
              <a:t>Matt 5:11 </a:t>
            </a:r>
            <a:r>
              <a:rPr lang="en-US" sz="3200" dirty="0">
                <a:solidFill>
                  <a:schemeClr val="bg1"/>
                </a:solidFill>
                <a:latin typeface="+mn-lt"/>
              </a:rPr>
              <a:t>“Blessed are you when people insult you and persecute you, and falsely say all kinds of evil against you because of Me. </a:t>
            </a:r>
            <a:r>
              <a:rPr lang="en-US" sz="3200" b="1" baseline="30000" dirty="0">
                <a:solidFill>
                  <a:schemeClr val="bg1"/>
                </a:solidFill>
                <a:latin typeface="+mn-lt"/>
              </a:rPr>
              <a:t>12 </a:t>
            </a:r>
            <a:r>
              <a:rPr lang="en-US" sz="3200" dirty="0">
                <a:solidFill>
                  <a:schemeClr val="bg1"/>
                </a:solidFill>
                <a:latin typeface="+mn-lt"/>
              </a:rPr>
              <a:t>Rejoice and be glad, for your reward in heaven is great; for in this same way they persecuted the prophets who were before you.”</a:t>
            </a:r>
          </a:p>
        </p:txBody>
      </p:sp>
    </p:spTree>
    <p:extLst>
      <p:ext uri="{BB962C8B-B14F-4D97-AF65-F5344CB8AC3E}">
        <p14:creationId xmlns:p14="http://schemas.microsoft.com/office/powerpoint/2010/main" val="2205963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pic>
        <p:nvPicPr>
          <p:cNvPr id="11" name="Picture 11" descr="C:\Users\Ben and Sarah\Desktop\image.jpeg">
            <a:extLst>
              <a:ext uri="{FF2B5EF4-FFF2-40B4-BE49-F238E27FC236}">
                <a16:creationId xmlns="" xmlns:a16="http://schemas.microsoft.com/office/drawing/2014/main" id="{A5A50E02-E7BC-4699-B4AE-314D5E6340F8}"/>
              </a:ext>
            </a:extLst>
          </p:cNvPr>
          <p:cNvPicPr>
            <a:picLocks noChangeAspect="1" noChangeArrowheads="1"/>
          </p:cNvPicPr>
          <p:nvPr/>
        </p:nvPicPr>
        <p:blipFill>
          <a:blip r:embed="rId2" cstate="print"/>
          <a:srcRect/>
          <a:stretch>
            <a:fillRect/>
          </a:stretch>
        </p:blipFill>
        <p:spPr bwMode="auto">
          <a:xfrm>
            <a:off x="3581400" y="-1172"/>
            <a:ext cx="4838700" cy="6485377"/>
          </a:xfrm>
          <a:prstGeom prst="rect">
            <a:avLst/>
          </a:prstGeom>
          <a:noFill/>
        </p:spPr>
      </p:pic>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b="1" u="sng" dirty="0">
                <a:solidFill>
                  <a:srgbClr val="002060"/>
                </a:solidFill>
              </a:rPr>
              <a:t>Make sure that none of you suffers as a murderer, or thief, or evildoer, or a troublesome meddler</a:t>
            </a:r>
            <a:r>
              <a:rPr lang="en-US" sz="3200" dirty="0">
                <a:solidFill>
                  <a:schemeClr val="tx1"/>
                </a:solidFill>
              </a:rPr>
              <a:t>; </a:t>
            </a:r>
            <a:r>
              <a:rPr lang="en-US" sz="3200" b="1" baseline="30000" dirty="0">
                <a:solidFill>
                  <a:schemeClr val="tx1"/>
                </a:solidFill>
              </a:rPr>
              <a:t>16 </a:t>
            </a:r>
            <a:r>
              <a:rPr lang="en-US" sz="3200" dirty="0">
                <a:solidFill>
                  <a:schemeClr val="tx1"/>
                </a:solidFill>
              </a:rPr>
              <a:t>but if anyone suffers as a  Christian, he is not to be ashamed, but is to glorify God in this name. </a:t>
            </a:r>
          </a:p>
          <a:p>
            <a:endParaRPr lang="en-US" sz="3200" dirty="0">
              <a:solidFill>
                <a:schemeClr val="tx1"/>
              </a:solidFill>
            </a:endParaRPr>
          </a:p>
        </p:txBody>
      </p:sp>
    </p:spTree>
    <p:extLst>
      <p:ext uri="{BB962C8B-B14F-4D97-AF65-F5344CB8AC3E}">
        <p14:creationId xmlns:p14="http://schemas.microsoft.com/office/powerpoint/2010/main" val="10927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b="1" u="sng" dirty="0">
                <a:solidFill>
                  <a:srgbClr val="002060"/>
                </a:solidFill>
              </a:rPr>
              <a:t>but if anyone suffers as a  Christian</a:t>
            </a:r>
            <a:r>
              <a:rPr lang="en-US" sz="3200" dirty="0">
                <a:solidFill>
                  <a:schemeClr val="tx1"/>
                </a:solidFill>
              </a:rPr>
              <a:t>, he is not to be ashamed, but is to glorify God in this name.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Tree>
    <p:extLst>
      <p:ext uri="{BB962C8B-B14F-4D97-AF65-F5344CB8AC3E}">
        <p14:creationId xmlns:p14="http://schemas.microsoft.com/office/powerpoint/2010/main" val="4117734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dirty="0">
                <a:solidFill>
                  <a:schemeClr val="tx1"/>
                </a:solidFill>
              </a:rPr>
              <a:t>but if anyone suffers as a  Christian, </a:t>
            </a:r>
            <a:r>
              <a:rPr lang="en-US" sz="3200" b="1" u="sng" dirty="0">
                <a:solidFill>
                  <a:srgbClr val="002060"/>
                </a:solidFill>
              </a:rPr>
              <a:t>he is not to be ashamed</a:t>
            </a:r>
            <a:r>
              <a:rPr lang="en-US" sz="3200" dirty="0">
                <a:solidFill>
                  <a:schemeClr val="tx1"/>
                </a:solidFill>
              </a:rPr>
              <a:t>, but is to glorify God in this name.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Tree>
    <p:extLst>
      <p:ext uri="{BB962C8B-B14F-4D97-AF65-F5344CB8AC3E}">
        <p14:creationId xmlns:p14="http://schemas.microsoft.com/office/powerpoint/2010/main" val="3082990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dirty="0">
                <a:solidFill>
                  <a:schemeClr val="tx1"/>
                </a:solidFill>
              </a:rPr>
              <a:t>but if anyone suffers as a  Christian, </a:t>
            </a:r>
            <a:r>
              <a:rPr lang="en-US" sz="3200" b="1" u="sng" dirty="0">
                <a:solidFill>
                  <a:srgbClr val="002060"/>
                </a:solidFill>
              </a:rPr>
              <a:t>he is not to be ashamed</a:t>
            </a:r>
            <a:r>
              <a:rPr lang="en-US" sz="3200" dirty="0">
                <a:solidFill>
                  <a:schemeClr val="tx1"/>
                </a:solidFill>
              </a:rPr>
              <a:t>, but is to glorify God in this name.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1" name="Rectangle 10">
            <a:extLst>
              <a:ext uri="{FF2B5EF4-FFF2-40B4-BE49-F238E27FC236}">
                <a16:creationId xmlns="" xmlns:a16="http://schemas.microsoft.com/office/drawing/2014/main" id="{9EB2EDC3-01FE-45E9-BE41-0C496CF63E72}"/>
              </a:ext>
            </a:extLst>
          </p:cNvPr>
          <p:cNvSpPr/>
          <p:nvPr/>
        </p:nvSpPr>
        <p:spPr>
          <a:xfrm>
            <a:off x="6858000" y="1128374"/>
            <a:ext cx="5344886" cy="3900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p:txBody>
      </p:sp>
    </p:spTree>
    <p:extLst>
      <p:ext uri="{BB962C8B-B14F-4D97-AF65-F5344CB8AC3E}">
        <p14:creationId xmlns:p14="http://schemas.microsoft.com/office/powerpoint/2010/main" val="416512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wipe(left)">
                                      <p:cBhvr>
                                        <p:cTn id="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dirty="0">
                <a:solidFill>
                  <a:schemeClr val="tx1"/>
                </a:solidFill>
              </a:rPr>
              <a:t>but if anyone suffers as a  Christian, </a:t>
            </a:r>
            <a:r>
              <a:rPr lang="en-US" sz="3200" b="1" u="sng" dirty="0">
                <a:solidFill>
                  <a:srgbClr val="002060"/>
                </a:solidFill>
              </a:rPr>
              <a:t>he is not to be ashamed</a:t>
            </a:r>
            <a:r>
              <a:rPr lang="en-US" sz="3200" dirty="0">
                <a:solidFill>
                  <a:schemeClr val="tx1"/>
                </a:solidFill>
              </a:rPr>
              <a:t>, but is to glorify God in this name.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ounded Rectangular Callout 6">
            <a:extLst>
              <a:ext uri="{FF2B5EF4-FFF2-40B4-BE49-F238E27FC236}">
                <a16:creationId xmlns="" xmlns:a16="http://schemas.microsoft.com/office/drawing/2014/main" id="{B3D5BD5D-BCB8-4ED5-B09D-D1246ECA3541}"/>
              </a:ext>
            </a:extLst>
          </p:cNvPr>
          <p:cNvSpPr/>
          <p:nvPr/>
        </p:nvSpPr>
        <p:spPr>
          <a:xfrm>
            <a:off x="33528" y="1759086"/>
            <a:ext cx="6839243"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Why would they feel ashamed?</a:t>
            </a:r>
            <a:endParaRPr lang="en-US" sz="3800" dirty="0"/>
          </a:p>
        </p:txBody>
      </p:sp>
      <p:sp>
        <p:nvSpPr>
          <p:cNvPr id="9" name="Rounded Rectangular Callout 6">
            <a:extLst>
              <a:ext uri="{FF2B5EF4-FFF2-40B4-BE49-F238E27FC236}">
                <a16:creationId xmlns="" xmlns:a16="http://schemas.microsoft.com/office/drawing/2014/main" id="{1A7BE2CB-7216-4A0F-BC1E-387A58EDECCE}"/>
              </a:ext>
            </a:extLst>
          </p:cNvPr>
          <p:cNvSpPr/>
          <p:nvPr/>
        </p:nvSpPr>
        <p:spPr>
          <a:xfrm>
            <a:off x="1271016" y="2697786"/>
            <a:ext cx="5867400"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800" b="1" dirty="0"/>
              <a:t>The power of shame</a:t>
            </a:r>
            <a:endParaRPr lang="en-US" sz="3800" dirty="0"/>
          </a:p>
        </p:txBody>
      </p:sp>
      <p:sp>
        <p:nvSpPr>
          <p:cNvPr id="11" name="Rectangle 10">
            <a:extLst>
              <a:ext uri="{FF2B5EF4-FFF2-40B4-BE49-F238E27FC236}">
                <a16:creationId xmlns="" xmlns:a16="http://schemas.microsoft.com/office/drawing/2014/main" id="{9EB2EDC3-01FE-45E9-BE41-0C496CF63E72}"/>
              </a:ext>
            </a:extLst>
          </p:cNvPr>
          <p:cNvSpPr/>
          <p:nvPr/>
        </p:nvSpPr>
        <p:spPr>
          <a:xfrm>
            <a:off x="6858000" y="1128374"/>
            <a:ext cx="5344886" cy="3900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p:txBody>
      </p:sp>
      <p:sp>
        <p:nvSpPr>
          <p:cNvPr id="2" name="AutoShape 2" descr="https://mail.google.com/mail/u/0?ui=2&amp;ik=9c2e73aa53&amp;attid=0.1.2&amp;permmsgid=msg-f:1706852504961902311&amp;th=17aff54f5a3d66e7&amp;view=fimg&amp;sz=s0-l75-ft&amp;attbid=ANGjdJ-V0qX_jGRhZy-3OtgMrPXH7SfvV58zdDktF7q3OiSp5v0Wwbl4E9eRSphLXi7EB6AmV_FygtdycyDnCN7K_4kb84LC2sukCDuawtx7TtYfsyiRJfsnHPswsf0&amp;disp=emb">
            <a:extLst>
              <a:ext uri="{FF2B5EF4-FFF2-40B4-BE49-F238E27FC236}">
                <a16:creationId xmlns="" xmlns:a16="http://schemas.microsoft.com/office/drawing/2014/main" id="{5D2CD347-BC6B-4105-B525-A39D4313CAFF}"/>
              </a:ext>
            </a:extLst>
          </p:cNvPr>
          <p:cNvSpPr>
            <a:spLocks noChangeAspect="1" noChangeArrowheads="1"/>
          </p:cNvSpPr>
          <p:nvPr/>
        </p:nvSpPr>
        <p:spPr bwMode="auto">
          <a:xfrm>
            <a:off x="3962400" y="-1112215"/>
            <a:ext cx="39624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18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dirty="0">
                <a:solidFill>
                  <a:schemeClr val="tx1"/>
                </a:solidFill>
              </a:rPr>
              <a:t>but if anyone suffers as a  Christian, </a:t>
            </a:r>
            <a:r>
              <a:rPr lang="en-US" sz="3200" b="1" u="sng" dirty="0">
                <a:solidFill>
                  <a:srgbClr val="002060"/>
                </a:solidFill>
              </a:rPr>
              <a:t>he is not to be ashamed</a:t>
            </a:r>
            <a:r>
              <a:rPr lang="en-US" sz="3200" dirty="0">
                <a:solidFill>
                  <a:schemeClr val="tx1"/>
                </a:solidFill>
              </a:rPr>
              <a:t>, but is to glorify God in this name.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ounded Rectangular Callout 6">
            <a:extLst>
              <a:ext uri="{FF2B5EF4-FFF2-40B4-BE49-F238E27FC236}">
                <a16:creationId xmlns="" xmlns:a16="http://schemas.microsoft.com/office/drawing/2014/main" id="{B3D5BD5D-BCB8-4ED5-B09D-D1246ECA3541}"/>
              </a:ext>
            </a:extLst>
          </p:cNvPr>
          <p:cNvSpPr/>
          <p:nvPr/>
        </p:nvSpPr>
        <p:spPr>
          <a:xfrm>
            <a:off x="33528" y="1759086"/>
            <a:ext cx="6839243"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Why would they feel ashamed?</a:t>
            </a:r>
            <a:endParaRPr lang="en-US" sz="3800" dirty="0"/>
          </a:p>
        </p:txBody>
      </p:sp>
      <p:sp>
        <p:nvSpPr>
          <p:cNvPr id="9" name="Rounded Rectangular Callout 6">
            <a:extLst>
              <a:ext uri="{FF2B5EF4-FFF2-40B4-BE49-F238E27FC236}">
                <a16:creationId xmlns="" xmlns:a16="http://schemas.microsoft.com/office/drawing/2014/main" id="{1A7BE2CB-7216-4A0F-BC1E-387A58EDECCE}"/>
              </a:ext>
            </a:extLst>
          </p:cNvPr>
          <p:cNvSpPr/>
          <p:nvPr/>
        </p:nvSpPr>
        <p:spPr>
          <a:xfrm>
            <a:off x="1271016" y="2697786"/>
            <a:ext cx="5867400"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800" b="1" dirty="0"/>
              <a:t>The power of shame</a:t>
            </a:r>
            <a:endParaRPr lang="en-US" sz="3800" dirty="0"/>
          </a:p>
        </p:txBody>
      </p:sp>
      <p:sp>
        <p:nvSpPr>
          <p:cNvPr id="11" name="Rectangle 10">
            <a:extLst>
              <a:ext uri="{FF2B5EF4-FFF2-40B4-BE49-F238E27FC236}">
                <a16:creationId xmlns="" xmlns:a16="http://schemas.microsoft.com/office/drawing/2014/main" id="{9EB2EDC3-01FE-45E9-BE41-0C496CF63E72}"/>
              </a:ext>
            </a:extLst>
          </p:cNvPr>
          <p:cNvSpPr/>
          <p:nvPr/>
        </p:nvSpPr>
        <p:spPr>
          <a:xfrm>
            <a:off x="6858000" y="1128374"/>
            <a:ext cx="5344886" cy="3900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p:txBody>
      </p:sp>
      <p:sp>
        <p:nvSpPr>
          <p:cNvPr id="2" name="AutoShape 2" descr="https://mail.google.com/mail/u/0?ui=2&amp;ik=9c2e73aa53&amp;attid=0.1.2&amp;permmsgid=msg-f:1706852504961902311&amp;th=17aff54f5a3d66e7&amp;view=fimg&amp;sz=s0-l75-ft&amp;attbid=ANGjdJ-V0qX_jGRhZy-3OtgMrPXH7SfvV58zdDktF7q3OiSp5v0Wwbl4E9eRSphLXi7EB6AmV_FygtdycyDnCN7K_4kb84LC2sukCDuawtx7TtYfsyiRJfsnHPswsf0&amp;disp=emb">
            <a:extLst>
              <a:ext uri="{FF2B5EF4-FFF2-40B4-BE49-F238E27FC236}">
                <a16:creationId xmlns="" xmlns:a16="http://schemas.microsoft.com/office/drawing/2014/main" id="{5D2CD347-BC6B-4105-B525-A39D4313CAFF}"/>
              </a:ext>
            </a:extLst>
          </p:cNvPr>
          <p:cNvSpPr>
            <a:spLocks noChangeAspect="1" noChangeArrowheads="1"/>
          </p:cNvSpPr>
          <p:nvPr/>
        </p:nvSpPr>
        <p:spPr bwMode="auto">
          <a:xfrm>
            <a:off x="3962400" y="-1112215"/>
            <a:ext cx="3962400" cy="396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886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4 </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a:t>
            </a:r>
            <a:r>
              <a:rPr lang="en-US" sz="3200" b="1" u="sng" dirty="0">
                <a:solidFill>
                  <a:srgbClr val="002060"/>
                </a:solidFill>
              </a:rPr>
              <a:t>since Christ has suffered in the flesh</a:t>
            </a:r>
            <a:r>
              <a:rPr lang="en-US" sz="3200" dirty="0">
                <a:solidFill>
                  <a:schemeClr val="tx1"/>
                </a:solidFill>
              </a:rPr>
              <a:t>, arm yourselves also with the same purpose, 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24618" y="2057400"/>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But what if I do everything right… and still face persecution? </a:t>
            </a:r>
            <a:endParaRPr lang="en-US" sz="5400" b="1" i="1" u="sng" dirty="0"/>
          </a:p>
        </p:txBody>
      </p:sp>
    </p:spTree>
    <p:extLst>
      <p:ext uri="{BB962C8B-B14F-4D97-AF65-F5344CB8AC3E}">
        <p14:creationId xmlns:p14="http://schemas.microsoft.com/office/powerpoint/2010/main" val="3076910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dirty="0">
                <a:solidFill>
                  <a:schemeClr val="tx1"/>
                </a:solidFill>
              </a:rPr>
              <a:t>but if anyone suffers as a  Christian, </a:t>
            </a:r>
            <a:r>
              <a:rPr lang="en-US" sz="3200" b="1" u="sng" dirty="0">
                <a:solidFill>
                  <a:srgbClr val="002060"/>
                </a:solidFill>
              </a:rPr>
              <a:t>he is not to be ashamed</a:t>
            </a:r>
            <a:r>
              <a:rPr lang="en-US" sz="3200" dirty="0">
                <a:solidFill>
                  <a:schemeClr val="tx1"/>
                </a:solidFill>
              </a:rPr>
              <a:t>, </a:t>
            </a:r>
            <a:r>
              <a:rPr lang="en-US" sz="3200" b="1" u="sng" dirty="0">
                <a:solidFill>
                  <a:srgbClr val="002060"/>
                </a:solidFill>
              </a:rPr>
              <a:t>but is to glorify God in this name</a:t>
            </a:r>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7FFCA481-9F67-4B77-B5AF-7F3449D4B196}"/>
              </a:ext>
            </a:extLst>
          </p:cNvPr>
          <p:cNvSpPr/>
          <p:nvPr/>
        </p:nvSpPr>
        <p:spPr>
          <a:xfrm>
            <a:off x="6858000" y="1128374"/>
            <a:ext cx="5344886" cy="3900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p:txBody>
      </p:sp>
      <p:sp>
        <p:nvSpPr>
          <p:cNvPr id="8" name="Rounded Rectangular Callout 6">
            <a:extLst>
              <a:ext uri="{FF2B5EF4-FFF2-40B4-BE49-F238E27FC236}">
                <a16:creationId xmlns="" xmlns:a16="http://schemas.microsoft.com/office/drawing/2014/main" id="{895D19E2-9A33-454B-9227-8837AB0A3422}"/>
              </a:ext>
            </a:extLst>
          </p:cNvPr>
          <p:cNvSpPr/>
          <p:nvPr/>
        </p:nvSpPr>
        <p:spPr>
          <a:xfrm>
            <a:off x="228600" y="1563858"/>
            <a:ext cx="6828357"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They were experiencing shame… and what does Peter tell them? </a:t>
            </a:r>
            <a:endParaRPr lang="en-US" sz="3600" dirty="0"/>
          </a:p>
        </p:txBody>
      </p:sp>
    </p:spTree>
    <p:extLst>
      <p:ext uri="{BB962C8B-B14F-4D97-AF65-F5344CB8AC3E}">
        <p14:creationId xmlns:p14="http://schemas.microsoft.com/office/powerpoint/2010/main" val="441323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181600"/>
            <a:ext cx="12192000" cy="1672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4:15 </a:t>
            </a:r>
            <a:r>
              <a:rPr lang="en-US" sz="3200" dirty="0">
                <a:solidFill>
                  <a:schemeClr val="tx1"/>
                </a:solidFill>
              </a:rPr>
              <a:t>Make sure that none of you suffers as a murderer, or thief, or evildoer, or a troublesome meddler; </a:t>
            </a:r>
            <a:r>
              <a:rPr lang="en-US" sz="3200" b="1" baseline="30000" dirty="0">
                <a:solidFill>
                  <a:schemeClr val="tx1"/>
                </a:solidFill>
              </a:rPr>
              <a:t>16 </a:t>
            </a:r>
            <a:r>
              <a:rPr lang="en-US" sz="3200" dirty="0">
                <a:solidFill>
                  <a:schemeClr val="tx1"/>
                </a:solidFill>
              </a:rPr>
              <a:t>but if anyone suffers as a  Christian, </a:t>
            </a:r>
            <a:r>
              <a:rPr lang="en-US" sz="3200" b="1" u="sng" dirty="0">
                <a:solidFill>
                  <a:srgbClr val="002060"/>
                </a:solidFill>
              </a:rPr>
              <a:t>he is not to be ashamed</a:t>
            </a:r>
            <a:r>
              <a:rPr lang="en-US" sz="3200" dirty="0">
                <a:solidFill>
                  <a:schemeClr val="tx1"/>
                </a:solidFill>
              </a:rPr>
              <a:t>, </a:t>
            </a:r>
            <a:r>
              <a:rPr lang="en-US" sz="3200" b="1" u="sng" dirty="0">
                <a:solidFill>
                  <a:srgbClr val="002060"/>
                </a:solidFill>
              </a:rPr>
              <a:t>but is to glorify God in this name</a:t>
            </a:r>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ounded Rectangular Callout 6">
            <a:extLst>
              <a:ext uri="{FF2B5EF4-FFF2-40B4-BE49-F238E27FC236}">
                <a16:creationId xmlns="" xmlns:a16="http://schemas.microsoft.com/office/drawing/2014/main" id="{B3D5BD5D-BCB8-4ED5-B09D-D1246ECA3541}"/>
              </a:ext>
            </a:extLst>
          </p:cNvPr>
          <p:cNvSpPr/>
          <p:nvPr/>
        </p:nvSpPr>
        <p:spPr>
          <a:xfrm>
            <a:off x="495300" y="1649157"/>
            <a:ext cx="5867400"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dirty="0"/>
              <a:t>How to become </a:t>
            </a:r>
            <a:r>
              <a:rPr lang="en-US" sz="3800" b="1" i="1" dirty="0"/>
              <a:t>shameless</a:t>
            </a:r>
            <a:endParaRPr lang="en-US" sz="3800" i="1" dirty="0"/>
          </a:p>
        </p:txBody>
      </p:sp>
      <p:sp>
        <p:nvSpPr>
          <p:cNvPr id="9" name="Rectangle 8">
            <a:extLst>
              <a:ext uri="{FF2B5EF4-FFF2-40B4-BE49-F238E27FC236}">
                <a16:creationId xmlns="" xmlns:a16="http://schemas.microsoft.com/office/drawing/2014/main" id="{7F479D77-0070-4DC1-8AA9-BA7C8CD3D9AF}"/>
              </a:ext>
            </a:extLst>
          </p:cNvPr>
          <p:cNvSpPr/>
          <p:nvPr/>
        </p:nvSpPr>
        <p:spPr>
          <a:xfrm>
            <a:off x="6858000" y="1128374"/>
            <a:ext cx="5344886" cy="3900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p:txBody>
      </p:sp>
      <p:sp>
        <p:nvSpPr>
          <p:cNvPr id="10" name="TextBox 9">
            <a:extLst>
              <a:ext uri="{FF2B5EF4-FFF2-40B4-BE49-F238E27FC236}">
                <a16:creationId xmlns="" xmlns:a16="http://schemas.microsoft.com/office/drawing/2014/main" id="{F8706FEF-67C7-4AFE-B30C-239040B5FAC0}"/>
              </a:ext>
            </a:extLst>
          </p:cNvPr>
          <p:cNvSpPr txBox="1">
            <a:spLocks noChangeArrowheads="1"/>
          </p:cNvSpPr>
          <p:nvPr/>
        </p:nvSpPr>
        <p:spPr bwMode="auto">
          <a:xfrm>
            <a:off x="11866" y="2491610"/>
            <a:ext cx="6855278" cy="2062103"/>
          </a:xfrm>
          <a:prstGeom prst="rect">
            <a:avLst/>
          </a:prstGeom>
          <a:solidFill>
            <a:schemeClr val="accent1">
              <a:lumMod val="50000"/>
            </a:schemeClr>
          </a:solidFill>
          <a:ln w="9525">
            <a:solidFill>
              <a:schemeClr val="bg2"/>
            </a:solidFill>
            <a:miter lim="800000"/>
            <a:headEnd/>
            <a:tailEnd/>
          </a:ln>
        </p:spPr>
        <p:txBody>
          <a:bodyPr wrap="square">
            <a:spAutoFit/>
          </a:bodyPr>
          <a:lstStyle/>
          <a:p>
            <a:r>
              <a:rPr lang="en-US" sz="3200" b="1" baseline="30000" dirty="0">
                <a:solidFill>
                  <a:schemeClr val="bg1"/>
                </a:solidFill>
                <a:latin typeface="+mn-lt"/>
              </a:rPr>
              <a:t>Hebrews 12:2 </a:t>
            </a:r>
            <a:r>
              <a:rPr lang="en-US" sz="3200" dirty="0">
                <a:solidFill>
                  <a:schemeClr val="bg1"/>
                </a:solidFill>
                <a:latin typeface="+mn-lt"/>
              </a:rPr>
              <a:t>Jesus … who for the joy set before Him endured the cross,  despising the shame, and has sat down at the right hand of the throne of God.</a:t>
            </a:r>
            <a:endParaRPr lang="en-US" sz="4000" baseline="30000" dirty="0">
              <a:solidFill>
                <a:schemeClr val="bg1"/>
              </a:solidFill>
              <a:latin typeface="+mn-lt"/>
            </a:endParaRPr>
          </a:p>
        </p:txBody>
      </p:sp>
    </p:spTree>
    <p:extLst>
      <p:ext uri="{BB962C8B-B14F-4D97-AF65-F5344CB8AC3E}">
        <p14:creationId xmlns:p14="http://schemas.microsoft.com/office/powerpoint/2010/main" val="19062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724400"/>
            <a:ext cx="12192000" cy="2130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4:17 </a:t>
            </a:r>
            <a:r>
              <a:rPr lang="en-US" sz="3200" dirty="0">
                <a:solidFill>
                  <a:schemeClr val="tx1"/>
                </a:solidFill>
              </a:rPr>
              <a:t>For it is time for judgment to begin with the household of God; and if it begins with us first, what will be the outcome for those who do not obey the gospel of God? </a:t>
            </a:r>
            <a:r>
              <a:rPr lang="en-US" sz="3200" b="1" baseline="30000" dirty="0">
                <a:solidFill>
                  <a:schemeClr val="tx1"/>
                </a:solidFill>
              </a:rPr>
              <a:t>18 </a:t>
            </a:r>
            <a:r>
              <a:rPr lang="en-US" sz="3200" cap="small" dirty="0">
                <a:solidFill>
                  <a:schemeClr val="tx1"/>
                </a:solidFill>
              </a:rPr>
              <a:t>And if it is with difficulty that the righteous is saved</a:t>
            </a:r>
            <a:r>
              <a:rPr lang="en-US" sz="3200" dirty="0">
                <a:solidFill>
                  <a:schemeClr val="tx1"/>
                </a:solidFill>
              </a:rPr>
              <a:t>, </a:t>
            </a:r>
            <a:r>
              <a:rPr lang="en-US" sz="3200" cap="small" dirty="0">
                <a:solidFill>
                  <a:schemeClr val="tx1"/>
                </a:solidFill>
              </a:rPr>
              <a:t>what will become of the</a:t>
            </a:r>
            <a:r>
              <a:rPr lang="en-US" sz="3200" dirty="0">
                <a:solidFill>
                  <a:schemeClr val="tx1"/>
                </a:solidFill>
              </a:rPr>
              <a:t> </a:t>
            </a:r>
            <a:r>
              <a:rPr lang="en-US" sz="3200" cap="small" dirty="0">
                <a:solidFill>
                  <a:schemeClr val="tx1"/>
                </a:solidFill>
              </a:rPr>
              <a:t>godless man and the sinner</a:t>
            </a:r>
            <a:r>
              <a:rPr lang="en-US" sz="3200" dirty="0">
                <a:solidFill>
                  <a:schemeClr val="tx1"/>
                </a:solidFill>
              </a:rPr>
              <a:t>?</a:t>
            </a:r>
          </a:p>
          <a:p>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Tree>
    <p:extLst>
      <p:ext uri="{BB962C8B-B14F-4D97-AF65-F5344CB8AC3E}">
        <p14:creationId xmlns:p14="http://schemas.microsoft.com/office/powerpoint/2010/main" val="1119257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724400"/>
            <a:ext cx="12192000" cy="2130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4:17 </a:t>
            </a:r>
            <a:r>
              <a:rPr lang="en-US" sz="3200" b="1" u="sng" dirty="0">
                <a:solidFill>
                  <a:srgbClr val="002060"/>
                </a:solidFill>
              </a:rPr>
              <a:t>For it is time for judgment to begin with the household of God</a:t>
            </a:r>
            <a:r>
              <a:rPr lang="en-US" sz="3200" dirty="0">
                <a:solidFill>
                  <a:schemeClr val="tx1"/>
                </a:solidFill>
              </a:rPr>
              <a:t>; and if it begins with us first, what will be the outcome for those who do not obey the gospel of God? </a:t>
            </a:r>
            <a:r>
              <a:rPr lang="en-US" sz="3200" b="1" baseline="30000" dirty="0">
                <a:solidFill>
                  <a:schemeClr val="tx1"/>
                </a:solidFill>
              </a:rPr>
              <a:t>18 </a:t>
            </a:r>
            <a:r>
              <a:rPr lang="en-US" sz="3200" cap="small" dirty="0">
                <a:solidFill>
                  <a:schemeClr val="tx1"/>
                </a:solidFill>
              </a:rPr>
              <a:t>And if it is with difficulty that the righteous is saved</a:t>
            </a:r>
            <a:r>
              <a:rPr lang="en-US" sz="3200" dirty="0">
                <a:solidFill>
                  <a:schemeClr val="tx1"/>
                </a:solidFill>
              </a:rPr>
              <a:t>, </a:t>
            </a:r>
            <a:r>
              <a:rPr lang="en-US" sz="3200" cap="small" dirty="0">
                <a:solidFill>
                  <a:schemeClr val="tx1"/>
                </a:solidFill>
              </a:rPr>
              <a:t>what will become of the</a:t>
            </a:r>
            <a:r>
              <a:rPr lang="en-US" sz="3200" dirty="0">
                <a:solidFill>
                  <a:schemeClr val="tx1"/>
                </a:solidFill>
              </a:rPr>
              <a:t> </a:t>
            </a:r>
            <a:r>
              <a:rPr lang="en-US" sz="3200" cap="small" dirty="0">
                <a:solidFill>
                  <a:schemeClr val="tx1"/>
                </a:solidFill>
              </a:rPr>
              <a:t>godless man and the sinner</a:t>
            </a:r>
            <a:r>
              <a:rPr lang="en-US" sz="3200" dirty="0">
                <a:solidFill>
                  <a:schemeClr val="tx1"/>
                </a:solidFill>
              </a:rPr>
              <a:t>?</a:t>
            </a:r>
          </a:p>
          <a:p>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5" name="Speech Bubble: Rectangle 4">
            <a:extLst>
              <a:ext uri="{FF2B5EF4-FFF2-40B4-BE49-F238E27FC236}">
                <a16:creationId xmlns="" xmlns:a16="http://schemas.microsoft.com/office/drawing/2014/main" id="{5B58616F-79AA-4E36-BE06-BDDAE6C39A5D}"/>
              </a:ext>
            </a:extLst>
          </p:cNvPr>
          <p:cNvSpPr/>
          <p:nvPr/>
        </p:nvSpPr>
        <p:spPr>
          <a:xfrm>
            <a:off x="457200" y="3429000"/>
            <a:ext cx="9296400" cy="762001"/>
          </a:xfrm>
          <a:prstGeom prst="wedgeRectCallout">
            <a:avLst>
              <a:gd name="adj1" fmla="val -2250"/>
              <a:gd name="adj2" fmla="val 1319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krima</a:t>
            </a:r>
            <a:r>
              <a:rPr lang="en-US" sz="3200" b="1" i="1" dirty="0">
                <a:solidFill>
                  <a:schemeClr val="tx1"/>
                </a:solidFill>
              </a:rPr>
              <a:t>: </a:t>
            </a:r>
            <a:r>
              <a:rPr lang="en-US" sz="3200" i="1" dirty="0">
                <a:solidFill>
                  <a:schemeClr val="tx1"/>
                </a:solidFill>
              </a:rPr>
              <a:t>“judgement” or “discipline” (ref. 1cor11:32)</a:t>
            </a:r>
            <a:endParaRPr lang="en-US" sz="3200" b="1" dirty="0">
              <a:solidFill>
                <a:schemeClr val="tx1"/>
              </a:solidFill>
            </a:endParaRPr>
          </a:p>
        </p:txBody>
      </p:sp>
    </p:spTree>
    <p:extLst>
      <p:ext uri="{BB962C8B-B14F-4D97-AF65-F5344CB8AC3E}">
        <p14:creationId xmlns:p14="http://schemas.microsoft.com/office/powerpoint/2010/main" val="415491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4724400"/>
            <a:ext cx="12192000" cy="21300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4:17 </a:t>
            </a:r>
            <a:r>
              <a:rPr lang="en-US" sz="3200" dirty="0">
                <a:solidFill>
                  <a:schemeClr val="tx1"/>
                </a:solidFill>
              </a:rPr>
              <a:t>For it is time for judgment to begin with the household of God; and if it begins with us first, </a:t>
            </a:r>
            <a:r>
              <a:rPr lang="en-US" sz="3200" b="1" u="sng" dirty="0">
                <a:solidFill>
                  <a:srgbClr val="002060"/>
                </a:solidFill>
              </a:rPr>
              <a:t>what will be the outcome for those who do not obey the gospel of God?</a:t>
            </a:r>
            <a:r>
              <a:rPr lang="en-US" sz="3200" dirty="0">
                <a:solidFill>
                  <a:schemeClr val="tx1"/>
                </a:solidFill>
              </a:rPr>
              <a:t> </a:t>
            </a:r>
            <a:r>
              <a:rPr lang="en-US" sz="3200" b="1" baseline="30000" dirty="0">
                <a:solidFill>
                  <a:schemeClr val="tx1"/>
                </a:solidFill>
              </a:rPr>
              <a:t>18 </a:t>
            </a:r>
            <a:r>
              <a:rPr lang="en-US" sz="3200" cap="small" dirty="0">
                <a:solidFill>
                  <a:schemeClr val="tx1"/>
                </a:solidFill>
              </a:rPr>
              <a:t>And if it is with difficulty that the righteous is saved</a:t>
            </a:r>
            <a:r>
              <a:rPr lang="en-US" sz="3200" dirty="0">
                <a:solidFill>
                  <a:schemeClr val="tx1"/>
                </a:solidFill>
              </a:rPr>
              <a:t>, </a:t>
            </a:r>
            <a:r>
              <a:rPr lang="en-US" sz="3200" cap="small" dirty="0">
                <a:solidFill>
                  <a:schemeClr val="tx1"/>
                </a:solidFill>
              </a:rPr>
              <a:t>what will become of the</a:t>
            </a:r>
            <a:r>
              <a:rPr lang="en-US" sz="3200" dirty="0">
                <a:solidFill>
                  <a:schemeClr val="tx1"/>
                </a:solidFill>
              </a:rPr>
              <a:t> </a:t>
            </a:r>
            <a:r>
              <a:rPr lang="en-US" sz="3200" cap="small" dirty="0">
                <a:solidFill>
                  <a:schemeClr val="tx1"/>
                </a:solidFill>
              </a:rPr>
              <a:t>godless man and the sinner</a:t>
            </a:r>
            <a:r>
              <a:rPr lang="en-US" sz="3200" dirty="0">
                <a:solidFill>
                  <a:schemeClr val="tx1"/>
                </a:solidFill>
              </a:rPr>
              <a:t>?</a:t>
            </a:r>
          </a:p>
          <a:p>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8" name="Rounded Rectangular Callout 6">
            <a:extLst>
              <a:ext uri="{FF2B5EF4-FFF2-40B4-BE49-F238E27FC236}">
                <a16:creationId xmlns="" xmlns:a16="http://schemas.microsoft.com/office/drawing/2014/main" id="{2B4492A1-936C-4CC5-BEC9-2574EC8533D5}"/>
              </a:ext>
            </a:extLst>
          </p:cNvPr>
          <p:cNvSpPr/>
          <p:nvPr/>
        </p:nvSpPr>
        <p:spPr>
          <a:xfrm>
            <a:off x="1143000" y="1734426"/>
            <a:ext cx="9906000" cy="76200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“if you think the lumps </a:t>
            </a:r>
            <a:r>
              <a:rPr lang="en-US" sz="3600" b="1" i="1" dirty="0"/>
              <a:t>we’re</a:t>
            </a:r>
            <a:r>
              <a:rPr lang="en-US" sz="3600" b="1" dirty="0"/>
              <a:t> taking are bad…”</a:t>
            </a:r>
            <a:endParaRPr lang="en-US" sz="3600" i="1" dirty="0"/>
          </a:p>
        </p:txBody>
      </p:sp>
      <p:sp>
        <p:nvSpPr>
          <p:cNvPr id="10" name="Speech Bubble: Rectangle 9">
            <a:extLst>
              <a:ext uri="{FF2B5EF4-FFF2-40B4-BE49-F238E27FC236}">
                <a16:creationId xmlns="" xmlns:a16="http://schemas.microsoft.com/office/drawing/2014/main" id="{2FEF9A66-3AE2-47D8-AB11-420F816307CA}"/>
              </a:ext>
            </a:extLst>
          </p:cNvPr>
          <p:cNvSpPr/>
          <p:nvPr/>
        </p:nvSpPr>
        <p:spPr>
          <a:xfrm>
            <a:off x="457200" y="3429000"/>
            <a:ext cx="9296400" cy="762001"/>
          </a:xfrm>
          <a:prstGeom prst="wedgeRectCallout">
            <a:avLst>
              <a:gd name="adj1" fmla="val -2250"/>
              <a:gd name="adj2" fmla="val 1319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krima</a:t>
            </a:r>
            <a:r>
              <a:rPr lang="en-US" sz="3200" b="1" i="1" dirty="0">
                <a:solidFill>
                  <a:schemeClr val="tx1"/>
                </a:solidFill>
              </a:rPr>
              <a:t>: </a:t>
            </a:r>
            <a:r>
              <a:rPr lang="en-US" sz="3200" i="1" dirty="0">
                <a:solidFill>
                  <a:schemeClr val="tx1"/>
                </a:solidFill>
              </a:rPr>
              <a:t>“judgement” or “discipline” (ref. 1cor11:32)</a:t>
            </a:r>
            <a:endParaRPr lang="en-US" sz="3200" b="1" dirty="0">
              <a:solidFill>
                <a:schemeClr val="tx1"/>
              </a:solidFill>
            </a:endParaRPr>
          </a:p>
        </p:txBody>
      </p:sp>
    </p:spTree>
    <p:extLst>
      <p:ext uri="{BB962C8B-B14F-4D97-AF65-F5344CB8AC3E}">
        <p14:creationId xmlns:p14="http://schemas.microsoft.com/office/powerpoint/2010/main" val="41554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562600"/>
            <a:ext cx="12192000" cy="1291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4:19 </a:t>
            </a:r>
            <a:r>
              <a:rPr lang="en-US" sz="3200" dirty="0">
                <a:solidFill>
                  <a:schemeClr val="tx1"/>
                </a:solidFill>
              </a:rPr>
              <a:t>Therefore, those also who suffer according to the will of God are to entrust their souls to a faithful Creator in doing what is right.</a:t>
            </a:r>
          </a:p>
          <a:p>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Tree>
    <p:extLst>
      <p:ext uri="{BB962C8B-B14F-4D97-AF65-F5344CB8AC3E}">
        <p14:creationId xmlns:p14="http://schemas.microsoft.com/office/powerpoint/2010/main" val="4243325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562600"/>
            <a:ext cx="12192000" cy="1291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4:19 </a:t>
            </a:r>
            <a:r>
              <a:rPr lang="en-US" sz="3200" dirty="0">
                <a:solidFill>
                  <a:schemeClr val="tx1"/>
                </a:solidFill>
              </a:rPr>
              <a:t>Therefore, those also who suffer according to the will of God are to entrust their souls to a faithful Creator in doing what is right.</a:t>
            </a:r>
          </a:p>
          <a:p>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C3EF9D09-E83B-4DD7-A61C-78DFA2DD01AA}"/>
              </a:ext>
            </a:extLst>
          </p:cNvPr>
          <p:cNvSpPr/>
          <p:nvPr/>
        </p:nvSpPr>
        <p:spPr>
          <a:xfrm>
            <a:off x="6822730" y="268458"/>
            <a:ext cx="5344886" cy="5043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a:p>
            <a:r>
              <a:rPr lang="en-US" sz="4000" b="1" dirty="0"/>
              <a:t>6) Entrust yourself to the faithful Creator</a:t>
            </a:r>
            <a:endParaRPr lang="en-US" sz="3600" b="1" dirty="0"/>
          </a:p>
        </p:txBody>
      </p:sp>
    </p:spTree>
    <p:extLst>
      <p:ext uri="{BB962C8B-B14F-4D97-AF65-F5344CB8AC3E}">
        <p14:creationId xmlns:p14="http://schemas.microsoft.com/office/powerpoint/2010/main" val="375116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wipe(left)">
                                      <p:cBhvr>
                                        <p:cTn id="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 xmlns:a16="http://schemas.microsoft.com/office/drawing/2014/main" id="{307E7064-9250-4286-8A2B-32362719F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FF6109C5-6A8C-49A4-8377-2B88625E9470}"/>
              </a:ext>
            </a:extLst>
          </p:cNvPr>
          <p:cNvSpPr/>
          <p:nvPr/>
        </p:nvSpPr>
        <p:spPr>
          <a:xfrm>
            <a:off x="0" y="5562600"/>
            <a:ext cx="12192000" cy="1291883"/>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4:19 </a:t>
            </a:r>
            <a:r>
              <a:rPr lang="en-US" sz="3200" dirty="0">
                <a:solidFill>
                  <a:schemeClr val="tx1"/>
                </a:solidFill>
              </a:rPr>
              <a:t>Therefore, those also who suffer according to the will of God are to entrust their souls to a faithful Creator in doing what is right.</a:t>
            </a:r>
          </a:p>
          <a:p>
            <a:r>
              <a:rPr lang="en-US" sz="3200" dirty="0">
                <a:solidFill>
                  <a:schemeClr val="tx1"/>
                </a:solidFill>
              </a:rPr>
              <a:t> </a:t>
            </a:r>
          </a:p>
          <a:p>
            <a:endParaRPr lang="en-US" sz="32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C3EF9D09-E83B-4DD7-A61C-78DFA2DD01AA}"/>
              </a:ext>
            </a:extLst>
          </p:cNvPr>
          <p:cNvSpPr/>
          <p:nvPr/>
        </p:nvSpPr>
        <p:spPr>
          <a:xfrm>
            <a:off x="6822730" y="268458"/>
            <a:ext cx="5344886" cy="504382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a:p>
            <a:r>
              <a:rPr lang="en-US" sz="4000" b="1" dirty="0"/>
              <a:t>1) Know your purpose</a:t>
            </a:r>
          </a:p>
          <a:p>
            <a:r>
              <a:rPr lang="en-US" sz="4000" b="1" dirty="0"/>
              <a:t>2) Don’t be surprised</a:t>
            </a:r>
          </a:p>
          <a:p>
            <a:r>
              <a:rPr lang="en-US" sz="4000" b="1" dirty="0"/>
              <a:t>3) Recognize refinement</a:t>
            </a:r>
          </a:p>
          <a:p>
            <a:r>
              <a:rPr lang="en-US" sz="4000" b="1" dirty="0"/>
              <a:t>4) Rejoice!</a:t>
            </a:r>
          </a:p>
          <a:p>
            <a:r>
              <a:rPr lang="en-US" sz="4000" b="1" dirty="0"/>
              <a:t>5) Don’t be ashamed</a:t>
            </a:r>
          </a:p>
          <a:p>
            <a:r>
              <a:rPr lang="en-US" sz="4000" b="1" dirty="0"/>
              <a:t>6) Entrust yourself to the faithful Creator</a:t>
            </a:r>
            <a:endParaRPr lang="en-US" sz="3600" b="1" dirty="0"/>
          </a:p>
        </p:txBody>
      </p:sp>
      <p:sp>
        <p:nvSpPr>
          <p:cNvPr id="10" name="Rectangle 9">
            <a:extLst>
              <a:ext uri="{FF2B5EF4-FFF2-40B4-BE49-F238E27FC236}">
                <a16:creationId xmlns="" xmlns:a16="http://schemas.microsoft.com/office/drawing/2014/main" id="{66A1D331-5D63-4559-B088-74CD4D6E4C01}"/>
              </a:ext>
            </a:extLst>
          </p:cNvPr>
          <p:cNvSpPr/>
          <p:nvPr/>
        </p:nvSpPr>
        <p:spPr>
          <a:xfrm>
            <a:off x="110599" y="1905000"/>
            <a:ext cx="6618514" cy="2589042"/>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2:23 </a:t>
            </a:r>
            <a:r>
              <a:rPr lang="en-US" sz="3200" dirty="0">
                <a:solidFill>
                  <a:schemeClr val="tx1"/>
                </a:solidFill>
              </a:rPr>
              <a:t>while being abusively insulted, He did not insult in return; while suffering, He did not threaten, but kept entrusting Himself to Him who judges righteously</a:t>
            </a:r>
          </a:p>
        </p:txBody>
      </p:sp>
    </p:spTree>
    <p:extLst>
      <p:ext uri="{BB962C8B-B14F-4D97-AF65-F5344CB8AC3E}">
        <p14:creationId xmlns:p14="http://schemas.microsoft.com/office/powerpoint/2010/main" val="2396678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12">
            <a:extLst>
              <a:ext uri="{FF2B5EF4-FFF2-40B4-BE49-F238E27FC236}">
                <a16:creationId xmlns="" xmlns:a16="http://schemas.microsoft.com/office/drawing/2014/main" id="{BFD387D9-BCF7-4515-8AC8-73308CB520C0}"/>
              </a:ext>
            </a:extLst>
          </p:cNvPr>
          <p:cNvSpPr/>
          <p:nvPr/>
        </p:nvSpPr>
        <p:spPr>
          <a:xfrm>
            <a:off x="0" y="2971800"/>
            <a:ext cx="12192000" cy="1981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What does it cost the Christian who sets out to follow Christ without “arming his mind to suffer?” </a:t>
            </a:r>
          </a:p>
        </p:txBody>
      </p:sp>
      <p:sp>
        <p:nvSpPr>
          <p:cNvPr id="4" name="Rounded Rectangular Callout 12">
            <a:extLst>
              <a:ext uri="{FF2B5EF4-FFF2-40B4-BE49-F238E27FC236}">
                <a16:creationId xmlns="" xmlns:a16="http://schemas.microsoft.com/office/drawing/2014/main" id="{2CF68936-8E95-4981-91EA-DF7AABC3251C}"/>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Tree>
    <p:extLst>
      <p:ext uri="{BB962C8B-B14F-4D97-AF65-F5344CB8AC3E}">
        <p14:creationId xmlns:p14="http://schemas.microsoft.com/office/powerpoint/2010/main" val="14200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52600" y="3429000"/>
            <a:ext cx="8610600" cy="1524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t>Otherwise we’re enslaved to circumstances!</a:t>
            </a:r>
          </a:p>
        </p:txBody>
      </p:sp>
      <p:sp>
        <p:nvSpPr>
          <p:cNvPr id="8" name="TextBox 7"/>
          <p:cNvSpPr txBox="1">
            <a:spLocks noChangeArrowheads="1"/>
          </p:cNvSpPr>
          <p:nvPr/>
        </p:nvSpPr>
        <p:spPr bwMode="auto">
          <a:xfrm>
            <a:off x="0" y="0"/>
            <a:ext cx="12192000" cy="6966010"/>
          </a:xfrm>
          <a:prstGeom prst="rect">
            <a:avLst/>
          </a:prstGeom>
          <a:solidFill>
            <a:schemeClr val="bg2">
              <a:lumMod val="90000"/>
            </a:schemeClr>
          </a:solidFill>
          <a:ln w="9525">
            <a:solidFill>
              <a:schemeClr val="bg2"/>
            </a:solidFill>
            <a:miter lim="800000"/>
            <a:headEnd/>
            <a:tailEnd/>
          </a:ln>
        </p:spPr>
        <p:txBody>
          <a:bodyPr wrap="square">
            <a:spAutoFit/>
          </a:bodyPr>
          <a:lstStyle/>
          <a:p>
            <a:r>
              <a:rPr lang="en-US" sz="4000" dirty="0">
                <a:latin typeface="+mn-lt"/>
              </a:rPr>
              <a:t>Watchman Nee – </a:t>
            </a:r>
            <a:r>
              <a:rPr lang="en-US" sz="4000" i="1" dirty="0">
                <a:latin typeface="+mn-lt"/>
              </a:rPr>
              <a:t>Have a Mind to Suffer</a:t>
            </a:r>
          </a:p>
          <a:p>
            <a:endParaRPr lang="en-US" sz="4000" i="1" baseline="30000" dirty="0">
              <a:latin typeface="+mn-lt"/>
            </a:endParaRPr>
          </a:p>
          <a:p>
            <a:r>
              <a:rPr lang="en-US" sz="3800" dirty="0">
                <a:latin typeface="+mn-lt"/>
              </a:rPr>
              <a:t>The problem we face is that many brothers and sisters shrink back at the slightest provocation.  They do not possess the mind to suffer.  When the Lord arranges to let us have a favorable environment, without any lack in material things, and with a relatively healthy body, we can serve Him daily and well.  But once we encounter a little trial and meet up with the slightest trivial problem, our whole being collapses.  This betrays the fact that we do not have the heart to suffer.  How can we possibly stand any test if we do not have such a heart?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4 </a:t>
            </a:r>
          </a:p>
        </p:txBody>
      </p:sp>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a:t>
            </a:r>
            <a:r>
              <a:rPr lang="en-US" sz="3200" b="1" u="sng" dirty="0">
                <a:solidFill>
                  <a:srgbClr val="002060"/>
                </a:solidFill>
              </a:rPr>
              <a:t>since Christ has suffered in the flesh, arm yourselves also with the same purpose</a:t>
            </a:r>
            <a:r>
              <a:rPr lang="en-US" sz="3200" dirty="0">
                <a:solidFill>
                  <a:schemeClr val="tx1"/>
                </a:solidFill>
              </a:rPr>
              <a:t>, 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24618" y="2057400"/>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t>But what if I do everything right… and still face persecution? </a:t>
            </a:r>
            <a:endParaRPr lang="en-US" sz="5400" b="1" i="1" u="sng" dirty="0"/>
          </a:p>
        </p:txBody>
      </p:sp>
      <p:sp>
        <p:nvSpPr>
          <p:cNvPr id="2" name="Rounded Rectangular Callout 17">
            <a:extLst>
              <a:ext uri="{FF2B5EF4-FFF2-40B4-BE49-F238E27FC236}">
                <a16:creationId xmlns="" xmlns:a16="http://schemas.microsoft.com/office/drawing/2014/main" id="{351DCA33-4F37-895B-61F7-6528105B5F99}"/>
              </a:ext>
            </a:extLst>
          </p:cNvPr>
          <p:cNvSpPr/>
          <p:nvPr/>
        </p:nvSpPr>
        <p:spPr>
          <a:xfrm>
            <a:off x="242082" y="3499021"/>
            <a:ext cx="11658600" cy="120102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Jesus voluntarily entered into suffering for the sake of others, and we should be prepared to do the same</a:t>
            </a:r>
            <a:endParaRPr lang="en-US" sz="4000" b="1" i="1" dirty="0"/>
          </a:p>
        </p:txBody>
      </p:sp>
    </p:spTree>
    <p:extLst>
      <p:ext uri="{BB962C8B-B14F-4D97-AF65-F5344CB8AC3E}">
        <p14:creationId xmlns:p14="http://schemas.microsoft.com/office/powerpoint/2010/main" val="210571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286000" y="457200"/>
            <a:ext cx="7162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This effectively neutralizes us!</a:t>
            </a:r>
          </a:p>
        </p:txBody>
      </p:sp>
      <p:sp>
        <p:nvSpPr>
          <p:cNvPr id="9" name="Rounded Rectangular Callout 8"/>
          <p:cNvSpPr/>
          <p:nvPr/>
        </p:nvSpPr>
        <p:spPr>
          <a:xfrm>
            <a:off x="3505200" y="3505200"/>
            <a:ext cx="4724400" cy="1295400"/>
          </a:xfrm>
          <a:prstGeom prst="wedgeRoundRectCallout">
            <a:avLst>
              <a:gd name="adj1" fmla="val -21927"/>
              <a:gd name="adj2" fmla="val 49596"/>
              <a:gd name="adj3" fmla="val 16667"/>
            </a:avLst>
          </a:prstGeom>
          <a:solidFill>
            <a:srgbClr val="006C3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opportunity to do something good</a:t>
            </a:r>
          </a:p>
        </p:txBody>
      </p:sp>
      <p:sp>
        <p:nvSpPr>
          <p:cNvPr id="13" name="Cloud Callout 12"/>
          <p:cNvSpPr/>
          <p:nvPr/>
        </p:nvSpPr>
        <p:spPr>
          <a:xfrm>
            <a:off x="8305800" y="3352800"/>
            <a:ext cx="2133600" cy="1905000"/>
          </a:xfrm>
          <a:prstGeom prst="cloudCallout">
            <a:avLst>
              <a:gd name="adj1" fmla="val -65609"/>
              <a:gd name="adj2" fmla="val -126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It sounds hard</a:t>
            </a:r>
          </a:p>
        </p:txBody>
      </p:sp>
      <p:sp>
        <p:nvSpPr>
          <p:cNvPr id="14" name="Cloud Callout 13"/>
          <p:cNvSpPr/>
          <p:nvPr/>
        </p:nvSpPr>
        <p:spPr>
          <a:xfrm>
            <a:off x="7239000" y="4800600"/>
            <a:ext cx="2057400" cy="1905000"/>
          </a:xfrm>
          <a:prstGeom prst="cloudCallout">
            <a:avLst>
              <a:gd name="adj1" fmla="val -53551"/>
              <a:gd name="adj2" fmla="val -5499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Not my “gifting”</a:t>
            </a:r>
          </a:p>
        </p:txBody>
      </p:sp>
      <p:sp>
        <p:nvSpPr>
          <p:cNvPr id="15" name="Cloud Callout 14"/>
          <p:cNvSpPr/>
          <p:nvPr/>
        </p:nvSpPr>
        <p:spPr>
          <a:xfrm>
            <a:off x="8077200" y="1752600"/>
            <a:ext cx="2590800" cy="1524000"/>
          </a:xfrm>
          <a:prstGeom prst="cloudCallout">
            <a:avLst>
              <a:gd name="adj1" fmla="val -52101"/>
              <a:gd name="adj2" fmla="val 895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Don’t have time</a:t>
            </a:r>
          </a:p>
        </p:txBody>
      </p:sp>
      <p:sp>
        <p:nvSpPr>
          <p:cNvPr id="16" name="Cloud Callout 15"/>
          <p:cNvSpPr/>
          <p:nvPr/>
        </p:nvSpPr>
        <p:spPr>
          <a:xfrm>
            <a:off x="4038600" y="4724400"/>
            <a:ext cx="3276600" cy="1905000"/>
          </a:xfrm>
          <a:prstGeom prst="cloudCallout">
            <a:avLst>
              <a:gd name="adj1" fmla="val 23357"/>
              <a:gd name="adj2" fmla="val -6000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Might be uncomfortable</a:t>
            </a:r>
          </a:p>
        </p:txBody>
      </p:sp>
      <p:sp>
        <p:nvSpPr>
          <p:cNvPr id="17" name="Cloud Callout 16"/>
          <p:cNvSpPr/>
          <p:nvPr/>
        </p:nvSpPr>
        <p:spPr>
          <a:xfrm>
            <a:off x="1981200" y="1828800"/>
            <a:ext cx="2895600" cy="1295400"/>
          </a:xfrm>
          <a:prstGeom prst="cloudCallout">
            <a:avLst>
              <a:gd name="adj1" fmla="val 39059"/>
              <a:gd name="adj2" fmla="val 807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inconvenient</a:t>
            </a:r>
          </a:p>
        </p:txBody>
      </p:sp>
      <p:sp>
        <p:nvSpPr>
          <p:cNvPr id="18" name="Cloud Callout 17"/>
          <p:cNvSpPr/>
          <p:nvPr/>
        </p:nvSpPr>
        <p:spPr>
          <a:xfrm>
            <a:off x="1752600" y="4648200"/>
            <a:ext cx="2438400" cy="1905000"/>
          </a:xfrm>
          <a:prstGeom prst="cloudCallout">
            <a:avLst>
              <a:gd name="adj1" fmla="val 62243"/>
              <a:gd name="adj2" fmla="val -4997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Potentially exposes a weakness</a:t>
            </a:r>
          </a:p>
        </p:txBody>
      </p:sp>
      <p:sp>
        <p:nvSpPr>
          <p:cNvPr id="19" name="Cloud Callout 18"/>
          <p:cNvSpPr/>
          <p:nvPr/>
        </p:nvSpPr>
        <p:spPr>
          <a:xfrm>
            <a:off x="6324600" y="1676400"/>
            <a:ext cx="2286000" cy="1600200"/>
          </a:xfrm>
          <a:prstGeom prst="cloudCallout">
            <a:avLst>
              <a:gd name="adj1" fmla="val -24031"/>
              <a:gd name="adj2" fmla="val 660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Not in my routine</a:t>
            </a:r>
          </a:p>
        </p:txBody>
      </p:sp>
      <p:sp>
        <p:nvSpPr>
          <p:cNvPr id="20" name="Cloud Callout 19"/>
          <p:cNvSpPr/>
          <p:nvPr/>
        </p:nvSpPr>
        <p:spPr>
          <a:xfrm>
            <a:off x="4267200" y="1600200"/>
            <a:ext cx="2438400" cy="1676400"/>
          </a:xfrm>
          <a:prstGeom prst="cloudCallout">
            <a:avLst>
              <a:gd name="adj1" fmla="val 1158"/>
              <a:gd name="adj2" fmla="val 6585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Possibility of failure</a:t>
            </a:r>
          </a:p>
        </p:txBody>
      </p:sp>
      <p:sp>
        <p:nvSpPr>
          <p:cNvPr id="21" name="Cloud Callout 20"/>
          <p:cNvSpPr/>
          <p:nvPr/>
        </p:nvSpPr>
        <p:spPr>
          <a:xfrm>
            <a:off x="1219200" y="2819400"/>
            <a:ext cx="2438400" cy="1905000"/>
          </a:xfrm>
          <a:prstGeom prst="cloudCallout">
            <a:avLst>
              <a:gd name="adj1" fmla="val 61044"/>
              <a:gd name="adj2" fmla="val 2882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God didn’t put it on my heart</a:t>
            </a:r>
          </a:p>
        </p:txBody>
      </p:sp>
    </p:spTree>
    <p:extLst>
      <p:ext uri="{BB962C8B-B14F-4D97-AF65-F5344CB8AC3E}">
        <p14:creationId xmlns:p14="http://schemas.microsoft.com/office/powerpoint/2010/main" val="30172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0" y="0"/>
            <a:ext cx="12192000" cy="6858000"/>
          </a:xfrm>
          <a:prstGeom prst="rect">
            <a:avLst/>
          </a:prstGeom>
          <a:solidFill>
            <a:schemeClr val="bg2">
              <a:lumMod val="90000"/>
            </a:schemeClr>
          </a:solidFill>
          <a:ln w="9525">
            <a:solidFill>
              <a:schemeClr val="bg2"/>
            </a:solidFill>
            <a:miter lim="800000"/>
            <a:headEnd/>
            <a:tailEnd/>
          </a:ln>
        </p:spPr>
        <p:txBody>
          <a:bodyPr wrap="square">
            <a:noAutofit/>
          </a:bodyPr>
          <a:lstStyle/>
          <a:p>
            <a:r>
              <a:rPr lang="en-US" sz="4000" dirty="0">
                <a:latin typeface="+mn-lt"/>
              </a:rPr>
              <a:t>Watchman Nee – </a:t>
            </a:r>
            <a:r>
              <a:rPr lang="en-US" sz="4000" i="1" dirty="0">
                <a:latin typeface="+mn-lt"/>
              </a:rPr>
              <a:t>Have a Mind to Suffer</a:t>
            </a:r>
          </a:p>
          <a:p>
            <a:endParaRPr lang="en-US" sz="4000" i="1" dirty="0">
              <a:latin typeface="+mn-lt"/>
            </a:endParaRPr>
          </a:p>
          <a:p>
            <a:r>
              <a:rPr lang="en-US" sz="3800" dirty="0">
                <a:latin typeface="+mn-lt"/>
              </a:rPr>
              <a:t>Having the mind to suffer speaks of my readiness before God to suffer.  I am willing to go through trial, and I choose the path of hardship.  It is up to the Lord whether or not to put suffering in my path, but on my part I am always prepared to suffer.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33BA94E5-0AF6-4059-AF5D-B42118C0B51D}"/>
              </a:ext>
            </a:extLst>
          </p:cNvPr>
          <p:cNvSpPr txBox="1">
            <a:spLocks noChangeArrowheads="1"/>
          </p:cNvSpPr>
          <p:nvPr/>
        </p:nvSpPr>
        <p:spPr bwMode="auto">
          <a:xfrm>
            <a:off x="0" y="-20053"/>
            <a:ext cx="12192000" cy="6858000"/>
          </a:xfrm>
          <a:prstGeom prst="rect">
            <a:avLst/>
          </a:prstGeom>
          <a:solidFill>
            <a:schemeClr val="bg2">
              <a:lumMod val="90000"/>
            </a:schemeClr>
          </a:solidFill>
          <a:ln w="9525">
            <a:solidFill>
              <a:schemeClr val="bg2"/>
            </a:solidFill>
            <a:miter lim="800000"/>
            <a:headEnd/>
            <a:tailEnd/>
          </a:ln>
        </p:spPr>
        <p:txBody>
          <a:bodyPr wrap="square">
            <a:noAutofit/>
          </a:bodyPr>
          <a:lstStyle/>
          <a:p>
            <a:r>
              <a:rPr lang="en-US" sz="4000" dirty="0">
                <a:latin typeface="+mn-lt"/>
              </a:rPr>
              <a:t>Watchman Nee – </a:t>
            </a:r>
            <a:r>
              <a:rPr lang="en-US" sz="4000" i="1" dirty="0">
                <a:latin typeface="+mn-lt"/>
              </a:rPr>
              <a:t>Have a Mind to Suffer</a:t>
            </a:r>
          </a:p>
          <a:p>
            <a:endParaRPr lang="en-US" sz="1600" i="1" dirty="0">
              <a:latin typeface="+mn-lt"/>
            </a:endParaRPr>
          </a:p>
          <a:p>
            <a:r>
              <a:rPr lang="en-US" sz="3800" dirty="0">
                <a:latin typeface="+mn-lt"/>
              </a:rPr>
              <a:t>A person who lacks this character attitude shall find his labor in the Lord limited.  For when the outside demand exceeds his ability, he will immediately withdraw.  He is unable to sacrifice at all. He can only be engaged in the smoothest service during the most convenient days.  He needs the Lord to remove all the obstacles for him so that he may work peacefully.  Yet how surprising that a person who </a:t>
            </a:r>
            <a:r>
              <a:rPr lang="en-US" sz="3800" i="1" dirty="0">
                <a:latin typeface="+mn-lt"/>
              </a:rPr>
              <a:t>serves </a:t>
            </a:r>
            <a:r>
              <a:rPr lang="en-US" sz="3800" dirty="0">
                <a:latin typeface="+mn-lt"/>
              </a:rPr>
              <a:t>the Lord should make such a demand. </a:t>
            </a:r>
          </a:p>
        </p:txBody>
      </p:sp>
      <p:sp>
        <p:nvSpPr>
          <p:cNvPr id="8" name="Rounded Rectangular Callout 7"/>
          <p:cNvSpPr/>
          <p:nvPr/>
        </p:nvSpPr>
        <p:spPr>
          <a:xfrm>
            <a:off x="0" y="5486400"/>
            <a:ext cx="12192000"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Think of the limited range of things he can actually ask you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2"/>
          <p:cNvSpPr/>
          <p:nvPr/>
        </p:nvSpPr>
        <p:spPr>
          <a:xfrm>
            <a:off x="0" y="2743200"/>
            <a:ext cx="12192000" cy="1981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Challenge:</a:t>
            </a:r>
          </a:p>
          <a:p>
            <a:pPr algn="ctr" fontAlgn="auto">
              <a:spcBef>
                <a:spcPts val="0"/>
              </a:spcBef>
              <a:spcAft>
                <a:spcPts val="0"/>
              </a:spcAft>
              <a:defRPr/>
            </a:pPr>
            <a:endParaRPr lang="en-US" sz="4400" b="1" dirty="0"/>
          </a:p>
          <a:p>
            <a:pPr algn="ctr" fontAlgn="auto">
              <a:spcBef>
                <a:spcPts val="0"/>
              </a:spcBef>
              <a:spcAft>
                <a:spcPts val="0"/>
              </a:spcAft>
              <a:defRPr/>
            </a:pPr>
            <a:r>
              <a:rPr lang="en-US" sz="4400" b="1" dirty="0"/>
              <a:t>What role does avoiding discomfort play in your Christian life?</a:t>
            </a:r>
          </a:p>
          <a:p>
            <a:pPr algn="ctr" fontAlgn="auto">
              <a:spcBef>
                <a:spcPts val="0"/>
              </a:spcBef>
              <a:spcAft>
                <a:spcPts val="0"/>
              </a:spcAft>
              <a:defRPr/>
            </a:pPr>
            <a:endParaRPr lang="en-US" sz="4000" b="1" dirty="0"/>
          </a:p>
          <a:p>
            <a:pPr algn="ctr" fontAlgn="auto">
              <a:spcBef>
                <a:spcPts val="0"/>
              </a:spcBef>
              <a:spcAft>
                <a:spcPts val="0"/>
              </a:spcAft>
              <a:defRPr/>
            </a:pPr>
            <a:r>
              <a:rPr lang="en-US" sz="4000" b="1" dirty="0"/>
              <a:t>(a little bit? a lot? </a:t>
            </a:r>
            <a:r>
              <a:rPr lang="en-US" sz="4000" b="1" i="1" dirty="0"/>
              <a:t>the</a:t>
            </a:r>
            <a:r>
              <a:rPr lang="en-US" sz="4000" b="1" dirty="0"/>
              <a:t> decisive factor?)  </a:t>
            </a:r>
          </a:p>
        </p:txBody>
      </p:sp>
      <p:sp>
        <p:nvSpPr>
          <p:cNvPr id="4" name="Rounded Rectangular Callout 12">
            <a:extLst>
              <a:ext uri="{FF2B5EF4-FFF2-40B4-BE49-F238E27FC236}">
                <a16:creationId xmlns="" xmlns:a16="http://schemas.microsoft.com/office/drawing/2014/main" id="{10152385-59D0-41E4-B11E-31B8420B2357}"/>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Tree>
    <p:extLst>
      <p:ext uri="{BB962C8B-B14F-4D97-AF65-F5344CB8AC3E}">
        <p14:creationId xmlns:p14="http://schemas.microsoft.com/office/powerpoint/2010/main" val="32222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2">
            <a:extLst>
              <a:ext uri="{FF2B5EF4-FFF2-40B4-BE49-F238E27FC236}">
                <a16:creationId xmlns="" xmlns:a16="http://schemas.microsoft.com/office/drawing/2014/main" id="{10152385-59D0-41E4-B11E-31B8420B2357}"/>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5" name="Rounded Rectangular Callout 12">
            <a:extLst>
              <a:ext uri="{FF2B5EF4-FFF2-40B4-BE49-F238E27FC236}">
                <a16:creationId xmlns="" xmlns:a16="http://schemas.microsoft.com/office/drawing/2014/main" id="{E1915709-EEF4-4644-94C1-45647B207867}"/>
              </a:ext>
            </a:extLst>
          </p:cNvPr>
          <p:cNvSpPr/>
          <p:nvPr/>
        </p:nvSpPr>
        <p:spPr>
          <a:xfrm>
            <a:off x="0" y="2971800"/>
            <a:ext cx="12192000" cy="1981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Is there a decision that you have been holding back on because it probably will include some discomfort?</a:t>
            </a:r>
          </a:p>
        </p:txBody>
      </p:sp>
    </p:spTree>
    <p:extLst>
      <p:ext uri="{BB962C8B-B14F-4D97-AF65-F5344CB8AC3E}">
        <p14:creationId xmlns:p14="http://schemas.microsoft.com/office/powerpoint/2010/main" val="2410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2">
            <a:extLst>
              <a:ext uri="{FF2B5EF4-FFF2-40B4-BE49-F238E27FC236}">
                <a16:creationId xmlns="" xmlns:a16="http://schemas.microsoft.com/office/drawing/2014/main" id="{934E96F0-0287-498E-9025-01D6DC6611C2}"/>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2" name="Rectangle: Rounded Corners 1">
            <a:extLst>
              <a:ext uri="{FF2B5EF4-FFF2-40B4-BE49-F238E27FC236}">
                <a16:creationId xmlns="" xmlns:a16="http://schemas.microsoft.com/office/drawing/2014/main" id="{69ED0A3C-961F-41A7-A161-6440AFEE0F83}"/>
              </a:ext>
            </a:extLst>
          </p:cNvPr>
          <p:cNvSpPr/>
          <p:nvPr/>
        </p:nvSpPr>
        <p:spPr>
          <a:xfrm>
            <a:off x="266700" y="2705100"/>
            <a:ext cx="11658600" cy="144780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When we choose an attitude of readiness to suffer in Christ’s name, we equip a powerful weapon!</a:t>
            </a:r>
          </a:p>
        </p:txBody>
      </p:sp>
    </p:spTree>
    <p:extLst>
      <p:ext uri="{BB962C8B-B14F-4D97-AF65-F5344CB8AC3E}">
        <p14:creationId xmlns:p14="http://schemas.microsoft.com/office/powerpoint/2010/main" val="1789018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01675"/>
            <a:ext cx="5715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a:t>
            </a:r>
          </a:p>
        </p:txBody>
      </p:sp>
      <p:sp>
        <p:nvSpPr>
          <p:cNvPr id="4" name="Rectangle 3"/>
          <p:cNvSpPr/>
          <p:nvPr/>
        </p:nvSpPr>
        <p:spPr>
          <a:xfrm>
            <a:off x="5715000" y="4876800"/>
            <a:ext cx="6553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Next Time…</a:t>
            </a:r>
          </a:p>
        </p:txBody>
      </p:sp>
    </p:spTree>
    <p:extLst>
      <p:ext uri="{BB962C8B-B14F-4D97-AF65-F5344CB8AC3E}">
        <p14:creationId xmlns:p14="http://schemas.microsoft.com/office/powerpoint/2010/main" val="350959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a:t>
            </a:r>
            <a:r>
              <a:rPr lang="en-US" sz="3200" b="1" u="sng" dirty="0">
                <a:solidFill>
                  <a:srgbClr val="002060"/>
                </a:solidFill>
              </a:rPr>
              <a:t>since Christ has suffered in the flesh, arm yourselves also with the same purpose</a:t>
            </a:r>
            <a:r>
              <a:rPr lang="en-US" sz="3200" dirty="0">
                <a:solidFill>
                  <a:schemeClr val="tx1"/>
                </a:solidFill>
              </a:rPr>
              <a:t>, 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Speech Bubble: Rectangle 8">
            <a:extLst>
              <a:ext uri="{FF2B5EF4-FFF2-40B4-BE49-F238E27FC236}">
                <a16:creationId xmlns="" xmlns:a16="http://schemas.microsoft.com/office/drawing/2014/main" id="{DA5C9BC8-3808-490C-BE0E-C2F8B52295B0}"/>
              </a:ext>
            </a:extLst>
          </p:cNvPr>
          <p:cNvSpPr/>
          <p:nvPr/>
        </p:nvSpPr>
        <p:spPr>
          <a:xfrm>
            <a:off x="8153400" y="3443776"/>
            <a:ext cx="3429000" cy="1053660"/>
          </a:xfrm>
          <a:prstGeom prst="wedgeRectCallout">
            <a:avLst>
              <a:gd name="adj1" fmla="val 746"/>
              <a:gd name="adj2" fmla="val 1273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hoplizo</a:t>
            </a:r>
            <a:r>
              <a:rPr lang="en-US" sz="3200" b="1" i="1" dirty="0">
                <a:solidFill>
                  <a:schemeClr val="tx1"/>
                </a:solidFill>
              </a:rPr>
              <a:t>: </a:t>
            </a:r>
            <a:r>
              <a:rPr lang="en-US" sz="3200" i="1" dirty="0">
                <a:solidFill>
                  <a:schemeClr val="tx1"/>
                </a:solidFill>
              </a:rPr>
              <a:t>“</a:t>
            </a:r>
            <a:r>
              <a:rPr lang="en-US" sz="3200" dirty="0">
                <a:solidFill>
                  <a:schemeClr val="tx1"/>
                </a:solidFill>
              </a:rPr>
              <a:t>to make ready, to equip”</a:t>
            </a:r>
            <a:endParaRPr lang="en-US" sz="3200" b="1" dirty="0">
              <a:solidFill>
                <a:schemeClr val="tx1"/>
              </a:solidFill>
            </a:endParaRPr>
          </a:p>
        </p:txBody>
      </p:sp>
      <p:sp>
        <p:nvSpPr>
          <p:cNvPr id="10" name="Rounded Rectangular Callout 17">
            <a:extLst>
              <a:ext uri="{FF2B5EF4-FFF2-40B4-BE49-F238E27FC236}">
                <a16:creationId xmlns="" xmlns:a16="http://schemas.microsoft.com/office/drawing/2014/main" id="{1C2DA8F4-ADF5-4F85-871E-6513FA480D2E}"/>
              </a:ext>
            </a:extLst>
          </p:cNvPr>
          <p:cNvSpPr/>
          <p:nvPr/>
        </p:nvSpPr>
        <p:spPr>
          <a:xfrm>
            <a:off x="457200" y="1542170"/>
            <a:ext cx="6096000" cy="120102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“Take up this attitude like you take up a weapon in hand!”</a:t>
            </a:r>
          </a:p>
        </p:txBody>
      </p:sp>
      <p:sp>
        <p:nvSpPr>
          <p:cNvPr id="12" name="Rounded Rectangular Callout 17">
            <a:extLst>
              <a:ext uri="{FF2B5EF4-FFF2-40B4-BE49-F238E27FC236}">
                <a16:creationId xmlns="" xmlns:a16="http://schemas.microsoft.com/office/drawing/2014/main" id="{82A4E3DC-09FE-4460-A112-299808F23706}"/>
              </a:ext>
            </a:extLst>
          </p:cNvPr>
          <p:cNvSpPr/>
          <p:nvPr/>
        </p:nvSpPr>
        <p:spPr>
          <a:xfrm>
            <a:off x="1447800" y="3075147"/>
            <a:ext cx="6096000" cy="120102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Implication: this attitude is a volitional </a:t>
            </a:r>
            <a:r>
              <a:rPr lang="en-US" sz="4000" b="1" i="1" dirty="0"/>
              <a:t>CHOICE</a:t>
            </a:r>
          </a:p>
        </p:txBody>
      </p:sp>
    </p:spTree>
    <p:extLst>
      <p:ext uri="{BB962C8B-B14F-4D97-AF65-F5344CB8AC3E}">
        <p14:creationId xmlns:p14="http://schemas.microsoft.com/office/powerpoint/2010/main" val="409847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a:t>
            </a:r>
            <a:r>
              <a:rPr lang="en-US" sz="3200" b="1" u="sng" dirty="0">
                <a:solidFill>
                  <a:srgbClr val="002060"/>
                </a:solidFill>
              </a:rPr>
              <a:t>since Christ has suffered in the flesh, arm yourselves also with the same purpose</a:t>
            </a:r>
            <a:r>
              <a:rPr lang="en-US" sz="3200" dirty="0">
                <a:solidFill>
                  <a:schemeClr val="tx1"/>
                </a:solidFill>
              </a:rPr>
              <a:t>, 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10" name="Rounded Rectangular Callout 17">
            <a:extLst>
              <a:ext uri="{FF2B5EF4-FFF2-40B4-BE49-F238E27FC236}">
                <a16:creationId xmlns="" xmlns:a16="http://schemas.microsoft.com/office/drawing/2014/main" id="{1C2DA8F4-ADF5-4F85-871E-6513FA480D2E}"/>
              </a:ext>
            </a:extLst>
          </p:cNvPr>
          <p:cNvSpPr/>
          <p:nvPr/>
        </p:nvSpPr>
        <p:spPr>
          <a:xfrm>
            <a:off x="723900" y="1542171"/>
            <a:ext cx="10744200" cy="1600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right mentality about suffering is essential equipment for following Christ </a:t>
            </a:r>
          </a:p>
        </p:txBody>
      </p:sp>
    </p:spTree>
    <p:extLst>
      <p:ext uri="{BB962C8B-B14F-4D97-AF65-F5344CB8AC3E}">
        <p14:creationId xmlns:p14="http://schemas.microsoft.com/office/powerpoint/2010/main" val="276235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F6109C5-6A8C-49A4-8377-2B88625E9470}"/>
              </a:ext>
            </a:extLst>
          </p:cNvPr>
          <p:cNvSpPr/>
          <p:nvPr/>
        </p:nvSpPr>
        <p:spPr>
          <a:xfrm>
            <a:off x="0" y="5254283"/>
            <a:ext cx="12192000" cy="1600200"/>
          </a:xfrm>
          <a:prstGeom prst="rect">
            <a:avLst/>
          </a:prstGeom>
          <a:solidFill>
            <a:schemeClr val="accent6">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4:1 </a:t>
            </a:r>
            <a:r>
              <a:rPr lang="en-US" sz="3200" dirty="0">
                <a:solidFill>
                  <a:schemeClr val="tx1"/>
                </a:solidFill>
              </a:rPr>
              <a:t>Therefore, </a:t>
            </a:r>
            <a:r>
              <a:rPr lang="en-US" sz="3200" b="1" u="sng" dirty="0">
                <a:solidFill>
                  <a:srgbClr val="002060"/>
                </a:solidFill>
              </a:rPr>
              <a:t>since Christ has suffered in the flesh, arm yourselves also with the same purpose</a:t>
            </a:r>
            <a:r>
              <a:rPr lang="en-US" sz="3200" dirty="0">
                <a:solidFill>
                  <a:schemeClr val="tx1"/>
                </a:solidFill>
              </a:rPr>
              <a:t>, because the one who has suffered in the flesh has ceased from sin, </a:t>
            </a:r>
          </a:p>
          <a:p>
            <a:endParaRPr lang="en-US" sz="3400" dirty="0">
              <a:solidFill>
                <a:schemeClr val="tx1"/>
              </a:solidFill>
            </a:endParaRPr>
          </a:p>
        </p:txBody>
      </p:sp>
      <p:sp>
        <p:nvSpPr>
          <p:cNvPr id="6" name="Rounded Rectangular Callout 12">
            <a:extLst>
              <a:ext uri="{FF2B5EF4-FFF2-40B4-BE49-F238E27FC236}">
                <a16:creationId xmlns="" xmlns:a16="http://schemas.microsoft.com/office/drawing/2014/main" id="{1ED874F3-B5B8-4986-B520-3A6F98416F7B}"/>
              </a:ext>
            </a:extLst>
          </p:cNvPr>
          <p:cNvSpPr/>
          <p:nvPr/>
        </p:nvSpPr>
        <p:spPr>
          <a:xfrm>
            <a:off x="0" y="268458"/>
            <a:ext cx="12192000" cy="7620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t>Arm yourself with readiness to suffer</a:t>
            </a:r>
            <a:endParaRPr lang="en-US" sz="6000" b="1" u="sng" dirty="0"/>
          </a:p>
        </p:txBody>
      </p:sp>
      <p:sp>
        <p:nvSpPr>
          <p:cNvPr id="9" name="Rectangle 8">
            <a:extLst>
              <a:ext uri="{FF2B5EF4-FFF2-40B4-BE49-F238E27FC236}">
                <a16:creationId xmlns="" xmlns:a16="http://schemas.microsoft.com/office/drawing/2014/main" id="{0E9B4956-CE9B-46AA-8003-D468AFB9C7B3}"/>
              </a:ext>
            </a:extLst>
          </p:cNvPr>
          <p:cNvSpPr/>
          <p:nvPr/>
        </p:nvSpPr>
        <p:spPr>
          <a:xfrm>
            <a:off x="6858000" y="1128374"/>
            <a:ext cx="5344886" cy="201575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u="sng" dirty="0"/>
              <a:t>Suffering  Readiness</a:t>
            </a:r>
          </a:p>
        </p:txBody>
      </p:sp>
    </p:spTree>
    <p:extLst>
      <p:ext uri="{BB962C8B-B14F-4D97-AF65-F5344CB8AC3E}">
        <p14:creationId xmlns:p14="http://schemas.microsoft.com/office/powerpoint/2010/main" val="2445829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2114</Words>
  <Application>Microsoft Office PowerPoint</Application>
  <PresentationFormat>Widescreen</PresentationFormat>
  <Paragraphs>381</Paragraphs>
  <Slides>66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2023-06-28T17:17:29Z</dcterms:created>
  <dcterms:modified xsi:type="dcterms:W3CDTF">2023-06-28T17:17:41Z</dcterms:modified>
</cp:coreProperties>
</file>