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66"/>
  </p:notesMasterIdLst>
  <p:sldIdLst>
    <p:sldId id="1561" r:id="rId3"/>
    <p:sldId id="1772" r:id="rId4"/>
    <p:sldId id="1857" r:id="rId5"/>
    <p:sldId id="1896" r:id="rId6"/>
    <p:sldId id="1858" r:id="rId7"/>
    <p:sldId id="1745" r:id="rId8"/>
    <p:sldId id="1753" r:id="rId9"/>
    <p:sldId id="1754" r:id="rId10"/>
    <p:sldId id="1859" r:id="rId11"/>
    <p:sldId id="1764" r:id="rId12"/>
    <p:sldId id="1897" r:id="rId13"/>
    <p:sldId id="1765" r:id="rId14"/>
    <p:sldId id="1766" r:id="rId15"/>
    <p:sldId id="1898" r:id="rId16"/>
    <p:sldId id="1861" r:id="rId17"/>
    <p:sldId id="1871" r:id="rId18"/>
    <p:sldId id="1899" r:id="rId19"/>
    <p:sldId id="1863" r:id="rId20"/>
    <p:sldId id="1867" r:id="rId21"/>
    <p:sldId id="1877" r:id="rId22"/>
    <p:sldId id="1900" r:id="rId23"/>
    <p:sldId id="1848" r:id="rId24"/>
    <p:sldId id="1847" r:id="rId25"/>
    <p:sldId id="1878" r:id="rId26"/>
    <p:sldId id="1892" r:id="rId27"/>
    <p:sldId id="1884" r:id="rId28"/>
    <p:sldId id="1888" r:id="rId29"/>
    <p:sldId id="1886" r:id="rId30"/>
    <p:sldId id="1883" r:id="rId31"/>
    <p:sldId id="1887" r:id="rId32"/>
    <p:sldId id="1893" r:id="rId33"/>
    <p:sldId id="1890" r:id="rId34"/>
    <p:sldId id="1797" r:id="rId35"/>
    <p:sldId id="1798" r:id="rId36"/>
    <p:sldId id="1799" r:id="rId37"/>
    <p:sldId id="1800" r:id="rId38"/>
    <p:sldId id="1801" r:id="rId39"/>
    <p:sldId id="1802" r:id="rId40"/>
    <p:sldId id="1901" r:id="rId41"/>
    <p:sldId id="1879" r:id="rId42"/>
    <p:sldId id="1902" r:id="rId43"/>
    <p:sldId id="1895" r:id="rId44"/>
    <p:sldId id="1824" r:id="rId45"/>
    <p:sldId id="1826" r:id="rId46"/>
    <p:sldId id="1827" r:id="rId47"/>
    <p:sldId id="1825" r:id="rId48"/>
    <p:sldId id="1514" r:id="rId49"/>
    <p:sldId id="1501" r:id="rId50"/>
    <p:sldId id="1502" r:id="rId51"/>
    <p:sldId id="1503" r:id="rId52"/>
    <p:sldId id="1875" r:id="rId53"/>
    <p:sldId id="1756" r:id="rId54"/>
    <p:sldId id="1757" r:id="rId55"/>
    <p:sldId id="1758" r:id="rId56"/>
    <p:sldId id="1759" r:id="rId57"/>
    <p:sldId id="1880" r:id="rId58"/>
    <p:sldId id="1531" r:id="rId59"/>
    <p:sldId id="1532" r:id="rId60"/>
    <p:sldId id="1533" r:id="rId61"/>
    <p:sldId id="1882" r:id="rId62"/>
    <p:sldId id="1387" r:id="rId63"/>
    <p:sldId id="1894" r:id="rId64"/>
    <p:sldId id="25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7588"/>
    <a:srgbClr val="FFFFCC"/>
    <a:srgbClr val="CEE1E8"/>
    <a:srgbClr val="9EC4D2"/>
    <a:srgbClr val="4C6F7C"/>
    <a:srgbClr val="FFFF99"/>
    <a:srgbClr val="602626"/>
    <a:srgbClr val="7E3232"/>
    <a:srgbClr val="F7F4D5"/>
    <a:srgbClr val="F1E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F9A10-76C8-4B53-B707-0125717CFA55}" v="3549" dt="2023-07-14T14:30:55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060" autoAdjust="0"/>
    <p:restoredTop sz="92680" autoAdjust="0"/>
  </p:normalViewPr>
  <p:slideViewPr>
    <p:cSldViewPr>
      <p:cViewPr varScale="1">
        <p:scale>
          <a:sx n="62" d="100"/>
          <a:sy n="62" d="100"/>
        </p:scale>
        <p:origin x="80" y="3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7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7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hfordJ" userId="afa10cb3-f4ec-4c59-b9bf-faf4aa99cf1a" providerId="ADAL" clId="{58F2567F-1165-460E-BAEB-CE2A58B89186}"/>
    <pc:docChg chg="undo custSel modSld">
      <pc:chgData name="RochfordJ" userId="afa10cb3-f4ec-4c59-b9bf-faf4aa99cf1a" providerId="ADAL" clId="{58F2567F-1165-460E-BAEB-CE2A58B89186}" dt="2023-03-16T23:41:24.307" v="63" actId="404"/>
      <pc:docMkLst>
        <pc:docMk/>
      </pc:docMkLst>
      <pc:sldChg chg="addSp delSp modSp mod">
        <pc:chgData name="RochfordJ" userId="afa10cb3-f4ec-4c59-b9bf-faf4aa99cf1a" providerId="ADAL" clId="{58F2567F-1165-460E-BAEB-CE2A58B89186}" dt="2023-03-16T23:41:24.307" v="63" actId="404"/>
        <pc:sldMkLst>
          <pc:docMk/>
          <pc:sldMk cId="3200757223" sldId="1525"/>
        </pc:sldMkLst>
        <pc:spChg chg="add del mod">
          <ac:chgData name="RochfordJ" userId="afa10cb3-f4ec-4c59-b9bf-faf4aa99cf1a" providerId="ADAL" clId="{58F2567F-1165-460E-BAEB-CE2A58B89186}" dt="2023-03-16T23:41:24.307" v="63" actId="404"/>
          <ac:spMkLst>
            <pc:docMk/>
            <pc:sldMk cId="3200757223" sldId="1525"/>
            <ac:spMk id="2" creationId="{DD7BB29C-EBA2-628B-FF0F-DB359815063A}"/>
          </ac:spMkLst>
        </pc:spChg>
      </pc:sldChg>
    </pc:docChg>
  </pc:docChgLst>
  <pc:docChgLst>
    <pc:chgData name="RochfordJ" userId="afa10cb3-f4ec-4c59-b9bf-faf4aa99cf1a" providerId="ADAL" clId="{EBAF9A10-76C8-4B53-B707-0125717CFA55}"/>
    <pc:docChg chg="undo redo custSel addSld delSld modSld sldOrd delMainMaster modMainMaster">
      <pc:chgData name="RochfordJ" userId="afa10cb3-f4ec-4c59-b9bf-faf4aa99cf1a" providerId="ADAL" clId="{EBAF9A10-76C8-4B53-B707-0125717CFA55}" dt="2023-07-14T14:30:55.090" v="18570"/>
      <pc:docMkLst>
        <pc:docMk/>
      </pc:docMkLst>
      <pc:sldChg chg="add del">
        <pc:chgData name="RochfordJ" userId="afa10cb3-f4ec-4c59-b9bf-faf4aa99cf1a" providerId="ADAL" clId="{EBAF9A10-76C8-4B53-B707-0125717CFA55}" dt="2023-07-10T17:26:51.188" v="364"/>
        <pc:sldMkLst>
          <pc:docMk/>
          <pc:sldMk cId="1344608077" sldId="257"/>
        </pc:sldMkLst>
      </pc:sldChg>
      <pc:sldChg chg="add del">
        <pc:chgData name="RochfordJ" userId="afa10cb3-f4ec-4c59-b9bf-faf4aa99cf1a" providerId="ADAL" clId="{EBAF9A10-76C8-4B53-B707-0125717CFA55}" dt="2023-07-10T17:43:05.804" v="375"/>
        <pc:sldMkLst>
          <pc:docMk/>
          <pc:sldMk cId="2593210313" sldId="257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3285619231" sldId="257"/>
        </pc:sldMkLst>
      </pc:sldChg>
      <pc:sldChg chg="add del modTransition">
        <pc:chgData name="RochfordJ" userId="afa10cb3-f4ec-4c59-b9bf-faf4aa99cf1a" providerId="ADAL" clId="{EBAF9A10-76C8-4B53-B707-0125717CFA55}" dt="2023-07-13T05:11:30.948" v="15742"/>
        <pc:sldMkLst>
          <pc:docMk/>
          <pc:sldMk cId="3717095618" sldId="257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1612875480" sldId="1387"/>
        </pc:sldMkLst>
      </pc:sldChg>
      <pc:sldChg chg="modSp add mod modTransition modAnim">
        <pc:chgData name="RochfordJ" userId="afa10cb3-f4ec-4c59-b9bf-faf4aa99cf1a" providerId="ADAL" clId="{EBAF9A10-76C8-4B53-B707-0125717CFA55}" dt="2023-07-14T14:30:55.090" v="18570"/>
        <pc:sldMkLst>
          <pc:docMk/>
          <pc:sldMk cId="1660666628" sldId="1387"/>
        </pc:sldMkLst>
        <pc:spChg chg="mod">
          <ac:chgData name="RochfordJ" userId="afa10cb3-f4ec-4c59-b9bf-faf4aa99cf1a" providerId="ADAL" clId="{EBAF9A10-76C8-4B53-B707-0125717CFA55}" dt="2023-07-14T14:29:56.912" v="18567" actId="20577"/>
          <ac:spMkLst>
            <pc:docMk/>
            <pc:sldMk cId="1660666628" sldId="1387"/>
            <ac:spMk id="2" creationId="{00000000-0000-0000-0000-000000000000}"/>
          </ac:spMkLst>
        </pc:spChg>
      </pc:sldChg>
      <pc:sldChg chg="add del setBg">
        <pc:chgData name="RochfordJ" userId="afa10cb3-f4ec-4c59-b9bf-faf4aa99cf1a" providerId="ADAL" clId="{EBAF9A10-76C8-4B53-B707-0125717CFA55}" dt="2023-06-27T16:49:18.616" v="8"/>
        <pc:sldMkLst>
          <pc:docMk/>
          <pc:sldMk cId="1840923697" sldId="1387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2033584051" sldId="1387"/>
        </pc:sldMkLst>
      </pc:sldChg>
      <pc:sldChg chg="del">
        <pc:chgData name="RochfordJ" userId="afa10cb3-f4ec-4c59-b9bf-faf4aa99cf1a" providerId="ADAL" clId="{EBAF9A10-76C8-4B53-B707-0125717CFA55}" dt="2023-06-27T16:48:59.087" v="3" actId="2696"/>
        <pc:sldMkLst>
          <pc:docMk/>
          <pc:sldMk cId="2060548998" sldId="1387"/>
        </pc:sldMkLst>
      </pc:sldChg>
      <pc:sldChg chg="add del">
        <pc:chgData name="RochfordJ" userId="afa10cb3-f4ec-4c59-b9bf-faf4aa99cf1a" providerId="ADAL" clId="{EBAF9A10-76C8-4B53-B707-0125717CFA55}" dt="2023-07-10T17:26:29.458" v="359" actId="2696"/>
        <pc:sldMkLst>
          <pc:docMk/>
          <pc:sldMk cId="3008674495" sldId="1387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3298999381" sldId="1387"/>
        </pc:sldMkLst>
      </pc:sldChg>
      <pc:sldChg chg="add del modTransition setBg">
        <pc:chgData name="RochfordJ" userId="afa10cb3-f4ec-4c59-b9bf-faf4aa99cf1a" providerId="ADAL" clId="{EBAF9A10-76C8-4B53-B707-0125717CFA55}" dt="2023-07-13T04:19:22.150" v="15250" actId="47"/>
        <pc:sldMkLst>
          <pc:docMk/>
          <pc:sldMk cId="3287055738" sldId="1498"/>
        </pc:sldMkLst>
      </pc:sldChg>
      <pc:sldChg chg="add del modTransition setBg">
        <pc:chgData name="RochfordJ" userId="afa10cb3-f4ec-4c59-b9bf-faf4aa99cf1a" providerId="ADAL" clId="{EBAF9A10-76C8-4B53-B707-0125717CFA55}" dt="2023-07-13T04:19:22.150" v="15250" actId="47"/>
        <pc:sldMkLst>
          <pc:docMk/>
          <pc:sldMk cId="375507457" sldId="1499"/>
        </pc:sldMkLst>
      </pc:sldChg>
      <pc:sldChg chg="add del modTransition setBg">
        <pc:chgData name="RochfordJ" userId="afa10cb3-f4ec-4c59-b9bf-faf4aa99cf1a" providerId="ADAL" clId="{EBAF9A10-76C8-4B53-B707-0125717CFA55}" dt="2023-07-13T04:19:22.150" v="15250" actId="47"/>
        <pc:sldMkLst>
          <pc:docMk/>
          <pc:sldMk cId="2524044364" sldId="1500"/>
        </pc:sldMkLst>
      </pc:sldChg>
      <pc:sldChg chg="add del setBg">
        <pc:chgData name="RochfordJ" userId="afa10cb3-f4ec-4c59-b9bf-faf4aa99cf1a" providerId="ADAL" clId="{EBAF9A10-76C8-4B53-B707-0125717CFA55}" dt="2023-07-13T05:04:31.983" v="15630"/>
        <pc:sldMkLst>
          <pc:docMk/>
          <pc:sldMk cId="171686797" sldId="1501"/>
        </pc:sldMkLst>
      </pc:sldChg>
      <pc:sldChg chg="add modTransition">
        <pc:chgData name="RochfordJ" userId="afa10cb3-f4ec-4c59-b9bf-faf4aa99cf1a" providerId="ADAL" clId="{EBAF9A10-76C8-4B53-B707-0125717CFA55}" dt="2023-07-13T05:09:58.540" v="15723"/>
        <pc:sldMkLst>
          <pc:docMk/>
          <pc:sldMk cId="178026024" sldId="1501"/>
        </pc:sldMkLst>
      </pc:sldChg>
      <pc:sldChg chg="add del modTransition setBg">
        <pc:chgData name="RochfordJ" userId="afa10cb3-f4ec-4c59-b9bf-faf4aa99cf1a" providerId="ADAL" clId="{EBAF9A10-76C8-4B53-B707-0125717CFA55}" dt="2023-07-13T05:04:27.375" v="15628" actId="2696"/>
        <pc:sldMkLst>
          <pc:docMk/>
          <pc:sldMk cId="529352990" sldId="1501"/>
        </pc:sldMkLst>
      </pc:sldChg>
      <pc:sldChg chg="add del setBg">
        <pc:chgData name="RochfordJ" userId="afa10cb3-f4ec-4c59-b9bf-faf4aa99cf1a" providerId="ADAL" clId="{EBAF9A10-76C8-4B53-B707-0125717CFA55}" dt="2023-07-13T05:04:31.983" v="15630"/>
        <pc:sldMkLst>
          <pc:docMk/>
          <pc:sldMk cId="2661751355" sldId="1502"/>
        </pc:sldMkLst>
      </pc:sldChg>
      <pc:sldChg chg="add modTransition">
        <pc:chgData name="RochfordJ" userId="afa10cb3-f4ec-4c59-b9bf-faf4aa99cf1a" providerId="ADAL" clId="{EBAF9A10-76C8-4B53-B707-0125717CFA55}" dt="2023-07-13T05:10:02.109" v="15724"/>
        <pc:sldMkLst>
          <pc:docMk/>
          <pc:sldMk cId="3119471690" sldId="1502"/>
        </pc:sldMkLst>
      </pc:sldChg>
      <pc:sldChg chg="add del modTransition setBg">
        <pc:chgData name="RochfordJ" userId="afa10cb3-f4ec-4c59-b9bf-faf4aa99cf1a" providerId="ADAL" clId="{EBAF9A10-76C8-4B53-B707-0125717CFA55}" dt="2023-07-13T05:04:27.375" v="15628" actId="2696"/>
        <pc:sldMkLst>
          <pc:docMk/>
          <pc:sldMk cId="3724114604" sldId="1502"/>
        </pc:sldMkLst>
      </pc:sldChg>
      <pc:sldChg chg="add del modTransition setBg">
        <pc:chgData name="RochfordJ" userId="afa10cb3-f4ec-4c59-b9bf-faf4aa99cf1a" providerId="ADAL" clId="{EBAF9A10-76C8-4B53-B707-0125717CFA55}" dt="2023-07-13T05:04:27.375" v="15628" actId="2696"/>
        <pc:sldMkLst>
          <pc:docMk/>
          <pc:sldMk cId="149237022" sldId="1503"/>
        </pc:sldMkLst>
      </pc:sldChg>
      <pc:sldChg chg="add modTransition">
        <pc:chgData name="RochfordJ" userId="afa10cb3-f4ec-4c59-b9bf-faf4aa99cf1a" providerId="ADAL" clId="{EBAF9A10-76C8-4B53-B707-0125717CFA55}" dt="2023-07-13T05:10:04.037" v="15725"/>
        <pc:sldMkLst>
          <pc:docMk/>
          <pc:sldMk cId="417422763" sldId="1503"/>
        </pc:sldMkLst>
      </pc:sldChg>
      <pc:sldChg chg="add del setBg">
        <pc:chgData name="RochfordJ" userId="afa10cb3-f4ec-4c59-b9bf-faf4aa99cf1a" providerId="ADAL" clId="{EBAF9A10-76C8-4B53-B707-0125717CFA55}" dt="2023-07-13T05:04:31.983" v="15630"/>
        <pc:sldMkLst>
          <pc:docMk/>
          <pc:sldMk cId="3071413563" sldId="1503"/>
        </pc:sldMkLst>
      </pc:sldChg>
      <pc:sldChg chg="add del modTransition setBg">
        <pc:chgData name="RochfordJ" userId="afa10cb3-f4ec-4c59-b9bf-faf4aa99cf1a" providerId="ADAL" clId="{EBAF9A10-76C8-4B53-B707-0125717CFA55}" dt="2023-07-13T01:57:26.104" v="13133" actId="47"/>
        <pc:sldMkLst>
          <pc:docMk/>
          <pc:sldMk cId="1238984043" sldId="1507"/>
        </pc:sldMkLst>
      </pc:sldChg>
      <pc:sldChg chg="add del modTransition setBg">
        <pc:chgData name="RochfordJ" userId="afa10cb3-f4ec-4c59-b9bf-faf4aa99cf1a" providerId="ADAL" clId="{EBAF9A10-76C8-4B53-B707-0125717CFA55}" dt="2023-07-13T01:57:26.104" v="13133" actId="47"/>
        <pc:sldMkLst>
          <pc:docMk/>
          <pc:sldMk cId="774147809" sldId="1508"/>
        </pc:sldMkLst>
      </pc:sldChg>
      <pc:sldChg chg="add del modTransition setBg">
        <pc:chgData name="RochfordJ" userId="afa10cb3-f4ec-4c59-b9bf-faf4aa99cf1a" providerId="ADAL" clId="{EBAF9A10-76C8-4B53-B707-0125717CFA55}" dt="2023-07-13T01:57:26.104" v="13133" actId="47"/>
        <pc:sldMkLst>
          <pc:docMk/>
          <pc:sldMk cId="3848703135" sldId="1509"/>
        </pc:sldMkLst>
      </pc:sldChg>
      <pc:sldChg chg="add del setBg">
        <pc:chgData name="RochfordJ" userId="afa10cb3-f4ec-4c59-b9bf-faf4aa99cf1a" providerId="ADAL" clId="{EBAF9A10-76C8-4B53-B707-0125717CFA55}" dt="2023-07-13T05:04:31.983" v="15630"/>
        <pc:sldMkLst>
          <pc:docMk/>
          <pc:sldMk cId="615321331" sldId="1514"/>
        </pc:sldMkLst>
      </pc:sldChg>
      <pc:sldChg chg="add modTransition">
        <pc:chgData name="RochfordJ" userId="afa10cb3-f4ec-4c59-b9bf-faf4aa99cf1a" providerId="ADAL" clId="{EBAF9A10-76C8-4B53-B707-0125717CFA55}" dt="2023-07-13T05:09:54.370" v="15722"/>
        <pc:sldMkLst>
          <pc:docMk/>
          <pc:sldMk cId="2090575869" sldId="1514"/>
        </pc:sldMkLst>
      </pc:sldChg>
      <pc:sldChg chg="add del modTransition setBg">
        <pc:chgData name="RochfordJ" userId="afa10cb3-f4ec-4c59-b9bf-faf4aa99cf1a" providerId="ADAL" clId="{EBAF9A10-76C8-4B53-B707-0125717CFA55}" dt="2023-07-13T05:04:27.375" v="15628" actId="2696"/>
        <pc:sldMkLst>
          <pc:docMk/>
          <pc:sldMk cId="3052952389" sldId="1514"/>
        </pc:sldMkLst>
      </pc:sldChg>
      <pc:sldChg chg="add del modTransition setBg">
        <pc:chgData name="RochfordJ" userId="afa10cb3-f4ec-4c59-b9bf-faf4aa99cf1a" providerId="ADAL" clId="{EBAF9A10-76C8-4B53-B707-0125717CFA55}" dt="2023-07-13T01:57:26.104" v="13133" actId="47"/>
        <pc:sldMkLst>
          <pc:docMk/>
          <pc:sldMk cId="1384066291" sldId="1516"/>
        </pc:sldMkLst>
      </pc:sldChg>
      <pc:sldChg chg="del">
        <pc:chgData name="RochfordJ" userId="afa10cb3-f4ec-4c59-b9bf-faf4aa99cf1a" providerId="ADAL" clId="{EBAF9A10-76C8-4B53-B707-0125717CFA55}" dt="2023-06-27T16:48:55.226" v="0" actId="47"/>
        <pc:sldMkLst>
          <pc:docMk/>
          <pc:sldMk cId="2918920854" sldId="1523"/>
        </pc:sldMkLst>
      </pc:sldChg>
      <pc:sldChg chg="del">
        <pc:chgData name="RochfordJ" userId="afa10cb3-f4ec-4c59-b9bf-faf4aa99cf1a" providerId="ADAL" clId="{EBAF9A10-76C8-4B53-B707-0125717CFA55}" dt="2023-06-27T16:48:55.820" v="1" actId="47"/>
        <pc:sldMkLst>
          <pc:docMk/>
          <pc:sldMk cId="2229265656" sldId="1524"/>
        </pc:sldMkLst>
      </pc:sldChg>
      <pc:sldChg chg="del">
        <pc:chgData name="RochfordJ" userId="afa10cb3-f4ec-4c59-b9bf-faf4aa99cf1a" providerId="ADAL" clId="{EBAF9A10-76C8-4B53-B707-0125717CFA55}" dt="2023-06-27T16:48:56.539" v="2" actId="47"/>
        <pc:sldMkLst>
          <pc:docMk/>
          <pc:sldMk cId="3200757223" sldId="1525"/>
        </pc:sldMkLst>
      </pc:sldChg>
      <pc:sldChg chg="add modTransition">
        <pc:chgData name="RochfordJ" userId="afa10cb3-f4ec-4c59-b9bf-faf4aa99cf1a" providerId="ADAL" clId="{EBAF9A10-76C8-4B53-B707-0125717CFA55}" dt="2023-07-13T05:10:40.700" v="15734"/>
        <pc:sldMkLst>
          <pc:docMk/>
          <pc:sldMk cId="1693334609" sldId="1531"/>
        </pc:sldMkLst>
      </pc:sldChg>
      <pc:sldChg chg="add del modTransition setBg">
        <pc:chgData name="RochfordJ" userId="afa10cb3-f4ec-4c59-b9bf-faf4aa99cf1a" providerId="ADAL" clId="{EBAF9A10-76C8-4B53-B707-0125717CFA55}" dt="2023-07-12T20:13:12.622" v="9246" actId="2696"/>
        <pc:sldMkLst>
          <pc:docMk/>
          <pc:sldMk cId="2685621308" sldId="1531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4212262159" sldId="1531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1965359686" sldId="1532"/>
        </pc:sldMkLst>
      </pc:sldChg>
      <pc:sldChg chg="add modTransition">
        <pc:chgData name="RochfordJ" userId="afa10cb3-f4ec-4c59-b9bf-faf4aa99cf1a" providerId="ADAL" clId="{EBAF9A10-76C8-4B53-B707-0125717CFA55}" dt="2023-07-13T05:10:50.365" v="15735"/>
        <pc:sldMkLst>
          <pc:docMk/>
          <pc:sldMk cId="2496162401" sldId="1532"/>
        </pc:sldMkLst>
      </pc:sldChg>
      <pc:sldChg chg="add del modTransition setBg">
        <pc:chgData name="RochfordJ" userId="afa10cb3-f4ec-4c59-b9bf-faf4aa99cf1a" providerId="ADAL" clId="{EBAF9A10-76C8-4B53-B707-0125717CFA55}" dt="2023-07-12T20:13:12.622" v="9246" actId="2696"/>
        <pc:sldMkLst>
          <pc:docMk/>
          <pc:sldMk cId="2729702355" sldId="1532"/>
        </pc:sldMkLst>
      </pc:sldChg>
      <pc:sldChg chg="add del modTransition setBg">
        <pc:chgData name="RochfordJ" userId="afa10cb3-f4ec-4c59-b9bf-faf4aa99cf1a" providerId="ADAL" clId="{EBAF9A10-76C8-4B53-B707-0125717CFA55}" dt="2023-07-12T20:13:12.622" v="9246" actId="2696"/>
        <pc:sldMkLst>
          <pc:docMk/>
          <pc:sldMk cId="2338713" sldId="1533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1945992598" sldId="1533"/>
        </pc:sldMkLst>
      </pc:sldChg>
      <pc:sldChg chg="add modTransition">
        <pc:chgData name="RochfordJ" userId="afa10cb3-f4ec-4c59-b9bf-faf4aa99cf1a" providerId="ADAL" clId="{EBAF9A10-76C8-4B53-B707-0125717CFA55}" dt="2023-07-13T05:10:54.734" v="15736"/>
        <pc:sldMkLst>
          <pc:docMk/>
          <pc:sldMk cId="3446489879" sldId="1533"/>
        </pc:sldMkLst>
      </pc:sldChg>
      <pc:sldChg chg="delSp modSp mod modTransition setBg">
        <pc:chgData name="RochfordJ" userId="afa10cb3-f4ec-4c59-b9bf-faf4aa99cf1a" providerId="ADAL" clId="{EBAF9A10-76C8-4B53-B707-0125717CFA55}" dt="2023-07-13T04:53:32.916" v="15489"/>
        <pc:sldMkLst>
          <pc:docMk/>
          <pc:sldMk cId="2518655285" sldId="1561"/>
        </pc:sldMkLst>
        <pc:spChg chg="del mod">
          <ac:chgData name="RochfordJ" userId="afa10cb3-f4ec-4c59-b9bf-faf4aa99cf1a" providerId="ADAL" clId="{EBAF9A10-76C8-4B53-B707-0125717CFA55}" dt="2023-07-12T01:01:04.790" v="4026" actId="478"/>
          <ac:spMkLst>
            <pc:docMk/>
            <pc:sldMk cId="2518655285" sldId="1561"/>
            <ac:spMk id="2" creationId="{5971CC05-ED8F-55C8-0CE9-D3FA39830613}"/>
          </ac:spMkLst>
        </pc:spChg>
        <pc:spChg chg="del mod">
          <ac:chgData name="RochfordJ" userId="afa10cb3-f4ec-4c59-b9bf-faf4aa99cf1a" providerId="ADAL" clId="{EBAF9A10-76C8-4B53-B707-0125717CFA55}" dt="2023-07-12T01:01:04.790" v="4026" actId="478"/>
          <ac:spMkLst>
            <pc:docMk/>
            <pc:sldMk cId="2518655285" sldId="1561"/>
            <ac:spMk id="4" creationId="{BE3149DE-A1D8-41BD-9271-AAEEB9289D4B}"/>
          </ac:spMkLst>
        </pc:spChg>
        <pc:spChg chg="del mod">
          <ac:chgData name="RochfordJ" userId="afa10cb3-f4ec-4c59-b9bf-faf4aa99cf1a" providerId="ADAL" clId="{EBAF9A10-76C8-4B53-B707-0125717CFA55}" dt="2023-07-12T01:01:04.790" v="4026" actId="478"/>
          <ac:spMkLst>
            <pc:docMk/>
            <pc:sldMk cId="2518655285" sldId="1561"/>
            <ac:spMk id="5" creationId="{04B000B3-7595-48EE-9038-A300F8BB8181}"/>
          </ac:spMkLst>
        </pc:spChg>
      </pc:sldChg>
      <pc:sldChg chg="add del modTransition setBg">
        <pc:chgData name="RochfordJ" userId="afa10cb3-f4ec-4c59-b9bf-faf4aa99cf1a" providerId="ADAL" clId="{EBAF9A10-76C8-4B53-B707-0125717CFA55}" dt="2023-07-12T19:50:23.605" v="8704" actId="2696"/>
        <pc:sldMkLst>
          <pc:docMk/>
          <pc:sldMk cId="278725735" sldId="1576"/>
        </pc:sldMkLst>
      </pc:sldChg>
      <pc:sldChg chg="add del setBg">
        <pc:chgData name="RochfordJ" userId="afa10cb3-f4ec-4c59-b9bf-faf4aa99cf1a" providerId="ADAL" clId="{EBAF9A10-76C8-4B53-B707-0125717CFA55}" dt="2023-07-12T19:50:33.338" v="8706"/>
        <pc:sldMkLst>
          <pc:docMk/>
          <pc:sldMk cId="326636734" sldId="1576"/>
        </pc:sldMkLst>
      </pc:sldChg>
      <pc:sldChg chg="addSp delSp modSp add del mod addAnim delAnim modAnim">
        <pc:chgData name="RochfordJ" userId="afa10cb3-f4ec-4c59-b9bf-faf4aa99cf1a" providerId="ADAL" clId="{EBAF9A10-76C8-4B53-B707-0125717CFA55}" dt="2023-07-12T22:00:58.033" v="10972" actId="47"/>
        <pc:sldMkLst>
          <pc:docMk/>
          <pc:sldMk cId="1435334510" sldId="1576"/>
        </pc:sldMkLst>
        <pc:picChg chg="add del mod">
          <ac:chgData name="RochfordJ" userId="afa10cb3-f4ec-4c59-b9bf-faf4aa99cf1a" providerId="ADAL" clId="{EBAF9A10-76C8-4B53-B707-0125717CFA55}" dt="2023-07-12T21:58:25.046" v="10835" actId="478"/>
          <ac:picMkLst>
            <pc:docMk/>
            <pc:sldMk cId="1435334510" sldId="1576"/>
            <ac:picMk id="2" creationId="{BAA5EC0D-E8E5-40D2-9FBF-745FE9638830}"/>
          </ac:picMkLst>
        </pc:picChg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491845676" sldId="1745"/>
        </pc:sldMkLst>
      </pc:sldChg>
      <pc:sldChg chg="modSp add mod modTransition modAnim">
        <pc:chgData name="RochfordJ" userId="afa10cb3-f4ec-4c59-b9bf-faf4aa99cf1a" providerId="ADAL" clId="{EBAF9A10-76C8-4B53-B707-0125717CFA55}" dt="2023-07-14T13:31:48.616" v="17700"/>
        <pc:sldMkLst>
          <pc:docMk/>
          <pc:sldMk cId="2409726669" sldId="1745"/>
        </pc:sldMkLst>
        <pc:spChg chg="mod">
          <ac:chgData name="RochfordJ" userId="afa10cb3-f4ec-4c59-b9bf-faf4aa99cf1a" providerId="ADAL" clId="{EBAF9A10-76C8-4B53-B707-0125717CFA55}" dt="2023-07-13T16:02:53.186" v="15763" actId="115"/>
          <ac:spMkLst>
            <pc:docMk/>
            <pc:sldMk cId="2409726669" sldId="1745"/>
            <ac:spMk id="7" creationId="{00000000-0000-0000-0000-000000000000}"/>
          </ac:spMkLst>
        </pc:spChg>
      </pc:sldChg>
      <pc:sldChg chg="addSp delSp modSp del mod setBg">
        <pc:chgData name="RochfordJ" userId="afa10cb3-f4ec-4c59-b9bf-faf4aa99cf1a" providerId="ADAL" clId="{EBAF9A10-76C8-4B53-B707-0125717CFA55}" dt="2023-07-10T03:13:46.814" v="306" actId="2696"/>
        <pc:sldMkLst>
          <pc:docMk/>
          <pc:sldMk cId="3238954290" sldId="1745"/>
        </pc:sldMkLst>
        <pc:spChg chg="mod">
          <ac:chgData name="RochfordJ" userId="afa10cb3-f4ec-4c59-b9bf-faf4aa99cf1a" providerId="ADAL" clId="{EBAF9A10-76C8-4B53-B707-0125717CFA55}" dt="2023-07-10T00:59:03.341" v="108" actId="114"/>
          <ac:spMkLst>
            <pc:docMk/>
            <pc:sldMk cId="3238954290" sldId="1745"/>
            <ac:spMk id="6" creationId="{00000000-0000-0000-0000-000000000000}"/>
          </ac:spMkLst>
        </pc:spChg>
        <pc:spChg chg="mod">
          <ac:chgData name="RochfordJ" userId="afa10cb3-f4ec-4c59-b9bf-faf4aa99cf1a" providerId="ADAL" clId="{EBAF9A10-76C8-4B53-B707-0125717CFA55}" dt="2023-07-10T00:59:41.579" v="121"/>
          <ac:spMkLst>
            <pc:docMk/>
            <pc:sldMk cId="3238954290" sldId="1745"/>
            <ac:spMk id="7" creationId="{00000000-0000-0000-0000-000000000000}"/>
          </ac:spMkLst>
        </pc:spChg>
        <pc:picChg chg="add del mod">
          <ac:chgData name="RochfordJ" userId="afa10cb3-f4ec-4c59-b9bf-faf4aa99cf1a" providerId="ADAL" clId="{EBAF9A10-76C8-4B53-B707-0125717CFA55}" dt="2023-07-10T00:56:09.772" v="23" actId="21"/>
          <ac:picMkLst>
            <pc:docMk/>
            <pc:sldMk cId="3238954290" sldId="1745"/>
            <ac:picMk id="4" creationId="{E650AC60-3046-A3E8-9529-3C18E895067A}"/>
          </ac:picMkLst>
        </pc:picChg>
        <pc:picChg chg="add mod">
          <ac:chgData name="RochfordJ" userId="afa10cb3-f4ec-4c59-b9bf-faf4aa99cf1a" providerId="ADAL" clId="{EBAF9A10-76C8-4B53-B707-0125717CFA55}" dt="2023-07-10T00:56:11.328" v="25"/>
          <ac:picMkLst>
            <pc:docMk/>
            <pc:sldMk cId="3238954290" sldId="1745"/>
            <ac:picMk id="5" creationId="{2F7BD26E-756A-DCA2-76D4-A485B9C2FD4A}"/>
          </ac:picMkLst>
        </pc:picChg>
        <pc:picChg chg="del">
          <ac:chgData name="RochfordJ" userId="afa10cb3-f4ec-4c59-b9bf-faf4aa99cf1a" providerId="ADAL" clId="{EBAF9A10-76C8-4B53-B707-0125717CFA55}" dt="2023-07-10T00:56:10.844" v="24" actId="478"/>
          <ac:picMkLst>
            <pc:docMk/>
            <pc:sldMk cId="3238954290" sldId="1745"/>
            <ac:picMk id="9" creationId="{96C33BDF-1A68-4F78-B638-D7F6104509DA}"/>
          </ac:picMkLst>
        </pc:picChg>
      </pc:sldChg>
      <pc:sldChg chg="add del">
        <pc:chgData name="RochfordJ" userId="afa10cb3-f4ec-4c59-b9bf-faf4aa99cf1a" providerId="ADAL" clId="{EBAF9A10-76C8-4B53-B707-0125717CFA55}" dt="2023-07-10T18:02:40.387" v="808"/>
        <pc:sldMkLst>
          <pc:docMk/>
          <pc:sldMk cId="3285341578" sldId="1745"/>
        </pc:sldMkLst>
      </pc:sldChg>
      <pc:sldChg chg="add del">
        <pc:chgData name="RochfordJ" userId="afa10cb3-f4ec-4c59-b9bf-faf4aa99cf1a" providerId="ADAL" clId="{EBAF9A10-76C8-4B53-B707-0125717CFA55}" dt="2023-07-10T18:14:47.429" v="1311" actId="2696"/>
        <pc:sldMkLst>
          <pc:docMk/>
          <pc:sldMk cId="3364790786" sldId="1745"/>
        </pc:sldMkLst>
      </pc:sldChg>
      <pc:sldChg chg="modSp del mod setBg">
        <pc:chgData name="RochfordJ" userId="afa10cb3-f4ec-4c59-b9bf-faf4aa99cf1a" providerId="ADAL" clId="{EBAF9A10-76C8-4B53-B707-0125717CFA55}" dt="2023-07-10T17:27:11.761" v="368" actId="2696"/>
        <pc:sldMkLst>
          <pc:docMk/>
          <pc:sldMk cId="1583339139" sldId="1746"/>
        </pc:sldMkLst>
        <pc:spChg chg="mod">
          <ac:chgData name="RochfordJ" userId="afa10cb3-f4ec-4c59-b9bf-faf4aa99cf1a" providerId="ADAL" clId="{EBAF9A10-76C8-4B53-B707-0125717CFA55}" dt="2023-06-27T16:49:42.869" v="15" actId="207"/>
          <ac:spMkLst>
            <pc:docMk/>
            <pc:sldMk cId="1583339139" sldId="1746"/>
            <ac:spMk id="8" creationId="{D3904BC8-B3B8-4DDA-AC34-A7847443B253}"/>
          </ac:spMkLst>
        </pc:spChg>
      </pc:sldChg>
      <pc:sldChg chg="addSp delSp modSp add del mod ord setBg">
        <pc:chgData name="RochfordJ" userId="afa10cb3-f4ec-4c59-b9bf-faf4aa99cf1a" providerId="ADAL" clId="{EBAF9A10-76C8-4B53-B707-0125717CFA55}" dt="2023-07-11T17:02:42.201" v="2509" actId="47"/>
        <pc:sldMkLst>
          <pc:docMk/>
          <pc:sldMk cId="3703831788" sldId="1746"/>
        </pc:sldMkLst>
        <pc:spChg chg="add mod">
          <ac:chgData name="RochfordJ" userId="afa10cb3-f4ec-4c59-b9bf-faf4aa99cf1a" providerId="ADAL" clId="{EBAF9A10-76C8-4B53-B707-0125717CFA55}" dt="2023-07-11T16:56:17.266" v="2219" actId="20577"/>
          <ac:spMkLst>
            <pc:docMk/>
            <pc:sldMk cId="3703831788" sldId="1746"/>
            <ac:spMk id="2" creationId="{6C858561-B00C-29B1-6B64-F1E76F1A3761}"/>
          </ac:spMkLst>
        </pc:spChg>
        <pc:spChg chg="add del mod">
          <ac:chgData name="RochfordJ" userId="afa10cb3-f4ec-4c59-b9bf-faf4aa99cf1a" providerId="ADAL" clId="{EBAF9A10-76C8-4B53-B707-0125717CFA55}" dt="2023-07-10T18:04:53.937" v="981" actId="21"/>
          <ac:spMkLst>
            <pc:docMk/>
            <pc:sldMk cId="3703831788" sldId="1746"/>
            <ac:spMk id="3" creationId="{A5ED0BF4-F741-57B7-D5CB-DFE734DFBF56}"/>
          </ac:spMkLst>
        </pc:spChg>
        <pc:spChg chg="add del mod">
          <ac:chgData name="RochfordJ" userId="afa10cb3-f4ec-4c59-b9bf-faf4aa99cf1a" providerId="ADAL" clId="{EBAF9A10-76C8-4B53-B707-0125717CFA55}" dt="2023-07-10T18:10:42.725" v="1194" actId="21"/>
          <ac:spMkLst>
            <pc:docMk/>
            <pc:sldMk cId="3703831788" sldId="1746"/>
            <ac:spMk id="4" creationId="{4CBDA3E2-9058-35E1-9D88-DA4FA569EB4F}"/>
          </ac:spMkLst>
        </pc:spChg>
        <pc:spChg chg="add del mod">
          <ac:chgData name="RochfordJ" userId="afa10cb3-f4ec-4c59-b9bf-faf4aa99cf1a" providerId="ADAL" clId="{EBAF9A10-76C8-4B53-B707-0125717CFA55}" dt="2023-07-11T17:02:39.700" v="2508" actId="21"/>
          <ac:spMkLst>
            <pc:docMk/>
            <pc:sldMk cId="3703831788" sldId="1746"/>
            <ac:spMk id="5" creationId="{FD63E9A2-F9CC-3E8B-0FE7-134C095DA46A}"/>
          </ac:spMkLst>
        </pc:spChg>
        <pc:spChg chg="del mod">
          <ac:chgData name="RochfordJ" userId="afa10cb3-f4ec-4c59-b9bf-faf4aa99cf1a" providerId="ADAL" clId="{EBAF9A10-76C8-4B53-B707-0125717CFA55}" dt="2023-07-10T17:47:29.646" v="425" actId="478"/>
          <ac:spMkLst>
            <pc:docMk/>
            <pc:sldMk cId="3703831788" sldId="1746"/>
            <ac:spMk id="8" creationId="{D3904BC8-B3B8-4DDA-AC34-A7847443B253}"/>
          </ac:spMkLst>
        </pc:spChg>
      </pc:sldChg>
      <pc:sldChg chg="add del modTransition">
        <pc:chgData name="RochfordJ" userId="afa10cb3-f4ec-4c59-b9bf-faf4aa99cf1a" providerId="ADAL" clId="{EBAF9A10-76C8-4B53-B707-0125717CFA55}" dt="2023-07-12T20:14:13.682" v="9273" actId="47"/>
        <pc:sldMkLst>
          <pc:docMk/>
          <pc:sldMk cId="765292857" sldId="1752"/>
        </pc:sldMkLst>
      </pc:sldChg>
      <pc:sldChg chg="delSp del mod setBg">
        <pc:chgData name="RochfordJ" userId="afa10cb3-f4ec-4c59-b9bf-faf4aa99cf1a" providerId="ADAL" clId="{EBAF9A10-76C8-4B53-B707-0125717CFA55}" dt="2023-07-10T17:27:11.761" v="368" actId="2696"/>
        <pc:sldMkLst>
          <pc:docMk/>
          <pc:sldMk cId="2536275548" sldId="1752"/>
        </pc:sldMkLst>
        <pc:spChg chg="del">
          <ac:chgData name="RochfordJ" userId="afa10cb3-f4ec-4c59-b9bf-faf4aa99cf1a" providerId="ADAL" clId="{EBAF9A10-76C8-4B53-B707-0125717CFA55}" dt="2023-07-10T02:12:54.986" v="230" actId="478"/>
          <ac:spMkLst>
            <pc:docMk/>
            <pc:sldMk cId="2536275548" sldId="1752"/>
            <ac:spMk id="8" creationId="{D3904BC8-B3B8-4DDA-AC34-A7847443B253}"/>
          </ac:spMkLst>
        </pc:spChg>
      </pc:sldChg>
      <pc:sldChg chg="addSp delSp modSp add del mod">
        <pc:chgData name="RochfordJ" userId="afa10cb3-f4ec-4c59-b9bf-faf4aa99cf1a" providerId="ADAL" clId="{EBAF9A10-76C8-4B53-B707-0125717CFA55}" dt="2023-07-10T03:13:46.814" v="306" actId="2696"/>
        <pc:sldMkLst>
          <pc:docMk/>
          <pc:sldMk cId="208784629" sldId="1753"/>
        </pc:sldMkLst>
        <pc:spChg chg="mod">
          <ac:chgData name="RochfordJ" userId="afa10cb3-f4ec-4c59-b9bf-faf4aa99cf1a" providerId="ADAL" clId="{EBAF9A10-76C8-4B53-B707-0125717CFA55}" dt="2023-07-10T01:05:58.293" v="189" actId="207"/>
          <ac:spMkLst>
            <pc:docMk/>
            <pc:sldMk cId="208784629" sldId="1753"/>
            <ac:spMk id="6" creationId="{00000000-0000-0000-0000-000000000000}"/>
          </ac:spMkLst>
        </pc:spChg>
        <pc:spChg chg="mod">
          <ac:chgData name="RochfordJ" userId="afa10cb3-f4ec-4c59-b9bf-faf4aa99cf1a" providerId="ADAL" clId="{EBAF9A10-76C8-4B53-B707-0125717CFA55}" dt="2023-07-10T01:07:53.588" v="209" actId="5793"/>
          <ac:spMkLst>
            <pc:docMk/>
            <pc:sldMk cId="208784629" sldId="1753"/>
            <ac:spMk id="7" creationId="{00000000-0000-0000-0000-000000000000}"/>
          </ac:spMkLst>
        </pc:spChg>
        <pc:picChg chg="add del mod">
          <ac:chgData name="RochfordJ" userId="afa10cb3-f4ec-4c59-b9bf-faf4aa99cf1a" providerId="ADAL" clId="{EBAF9A10-76C8-4B53-B707-0125717CFA55}" dt="2023-07-10T01:00:20.039" v="129" actId="21"/>
          <ac:picMkLst>
            <pc:docMk/>
            <pc:sldMk cId="208784629" sldId="1753"/>
            <ac:picMk id="4" creationId="{E9395E7C-D3F1-129F-F8F3-0E01A019C69C}"/>
          </ac:picMkLst>
        </pc:picChg>
        <pc:picChg chg="del">
          <ac:chgData name="RochfordJ" userId="afa10cb3-f4ec-4c59-b9bf-faf4aa99cf1a" providerId="ADAL" clId="{EBAF9A10-76C8-4B53-B707-0125717CFA55}" dt="2023-07-10T01:00:22.194" v="130" actId="478"/>
          <ac:picMkLst>
            <pc:docMk/>
            <pc:sldMk cId="208784629" sldId="1753"/>
            <ac:picMk id="5" creationId="{2F7BD26E-756A-DCA2-76D4-A485B9C2FD4A}"/>
          </ac:picMkLst>
        </pc:picChg>
        <pc:picChg chg="add mod">
          <ac:chgData name="RochfordJ" userId="afa10cb3-f4ec-4c59-b9bf-faf4aa99cf1a" providerId="ADAL" clId="{EBAF9A10-76C8-4B53-B707-0125717CFA55}" dt="2023-07-10T01:00:22.898" v="131"/>
          <ac:picMkLst>
            <pc:docMk/>
            <pc:sldMk cId="208784629" sldId="1753"/>
            <ac:picMk id="8" creationId="{5CE332A8-0C02-8E04-FB97-0A2FAD7D2E8C}"/>
          </ac:picMkLst>
        </pc:picChg>
      </pc:sldChg>
      <pc:sldChg chg="add del setBg">
        <pc:chgData name="RochfordJ" userId="afa10cb3-f4ec-4c59-b9bf-faf4aa99cf1a" providerId="ADAL" clId="{EBAF9A10-76C8-4B53-B707-0125717CFA55}" dt="2023-06-27T16:49:24.228" v="11"/>
        <pc:sldMkLst>
          <pc:docMk/>
          <pc:sldMk cId="666973993" sldId="1753"/>
        </pc:sldMkLst>
      </pc:sldChg>
      <pc:sldChg chg="modSp add modTransition modAnim">
        <pc:chgData name="RochfordJ" userId="afa10cb3-f4ec-4c59-b9bf-faf4aa99cf1a" providerId="ADAL" clId="{EBAF9A10-76C8-4B53-B707-0125717CFA55}" dt="2023-07-13T16:03:22.403" v="15765" actId="20577"/>
        <pc:sldMkLst>
          <pc:docMk/>
          <pc:sldMk cId="935059763" sldId="1753"/>
        </pc:sldMkLst>
        <pc:spChg chg="mod">
          <ac:chgData name="RochfordJ" userId="afa10cb3-f4ec-4c59-b9bf-faf4aa99cf1a" providerId="ADAL" clId="{EBAF9A10-76C8-4B53-B707-0125717CFA55}" dt="2023-07-13T16:03:22.403" v="15765" actId="20577"/>
          <ac:spMkLst>
            <pc:docMk/>
            <pc:sldMk cId="935059763" sldId="1753"/>
            <ac:spMk id="7" creationId="{00000000-0000-0000-0000-000000000000}"/>
          </ac:spMkLst>
        </pc:spChg>
      </pc:sldChg>
      <pc:sldChg chg="modSp add del">
        <pc:chgData name="RochfordJ" userId="afa10cb3-f4ec-4c59-b9bf-faf4aa99cf1a" providerId="ADAL" clId="{EBAF9A10-76C8-4B53-B707-0125717CFA55}" dt="2023-07-10T18:02:36.429" v="806" actId="2696"/>
        <pc:sldMkLst>
          <pc:docMk/>
          <pc:sldMk cId="1968634993" sldId="1753"/>
        </pc:sldMkLst>
        <pc:spChg chg="mod">
          <ac:chgData name="RochfordJ" userId="afa10cb3-f4ec-4c59-b9bf-faf4aa99cf1a" providerId="ADAL" clId="{EBAF9A10-76C8-4B53-B707-0125717CFA55}" dt="2023-07-10T03:16:20.317" v="313"/>
          <ac:spMkLst>
            <pc:docMk/>
            <pc:sldMk cId="1968634993" sldId="1753"/>
            <ac:spMk id="6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0T18:14:47.429" v="1311" actId="2696"/>
        <pc:sldMkLst>
          <pc:docMk/>
          <pc:sldMk cId="2993203614" sldId="1753"/>
        </pc:sldMkLst>
      </pc:sldChg>
      <pc:sldChg chg="add del">
        <pc:chgData name="RochfordJ" userId="afa10cb3-f4ec-4c59-b9bf-faf4aa99cf1a" providerId="ADAL" clId="{EBAF9A10-76C8-4B53-B707-0125717CFA55}" dt="2023-07-10T18:02:40.387" v="808"/>
        <pc:sldMkLst>
          <pc:docMk/>
          <pc:sldMk cId="3830567172" sldId="1753"/>
        </pc:sldMkLst>
      </pc:sldChg>
      <pc:sldChg chg="addSp delSp modSp add mod modTransition modAnim">
        <pc:chgData name="RochfordJ" userId="afa10cb3-f4ec-4c59-b9bf-faf4aa99cf1a" providerId="ADAL" clId="{EBAF9A10-76C8-4B53-B707-0125717CFA55}" dt="2023-07-13T04:54:53.350" v="15508"/>
        <pc:sldMkLst>
          <pc:docMk/>
          <pc:sldMk cId="1809036037" sldId="1754"/>
        </pc:sldMkLst>
        <pc:spChg chg="add del mod">
          <ac:chgData name="RochfordJ" userId="afa10cb3-f4ec-4c59-b9bf-faf4aa99cf1a" providerId="ADAL" clId="{EBAF9A10-76C8-4B53-B707-0125717CFA55}" dt="2023-07-11T16:49:54.916" v="2202" actId="21"/>
          <ac:spMkLst>
            <pc:docMk/>
            <pc:sldMk cId="1809036037" sldId="1754"/>
            <ac:spMk id="3" creationId="{AB046C2A-CE99-66ED-6002-BCEBCD370A48}"/>
          </ac:spMkLst>
        </pc:spChg>
        <pc:spChg chg="mod">
          <ac:chgData name="RochfordJ" userId="afa10cb3-f4ec-4c59-b9bf-faf4aa99cf1a" providerId="ADAL" clId="{EBAF9A10-76C8-4B53-B707-0125717CFA55}" dt="2023-07-12T16:44:16.962" v="6203" actId="20577"/>
          <ac:spMkLst>
            <pc:docMk/>
            <pc:sldMk cId="1809036037" sldId="1754"/>
            <ac:spMk id="7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0T18:14:47.429" v="1311" actId="2696"/>
        <pc:sldMkLst>
          <pc:docMk/>
          <pc:sldMk cId="1842874806" sldId="1754"/>
        </pc:sldMkLst>
      </pc:sldChg>
      <pc:sldChg chg="modSp add del">
        <pc:chgData name="RochfordJ" userId="afa10cb3-f4ec-4c59-b9bf-faf4aa99cf1a" providerId="ADAL" clId="{EBAF9A10-76C8-4B53-B707-0125717CFA55}" dt="2023-07-10T18:02:36.429" v="806" actId="2696"/>
        <pc:sldMkLst>
          <pc:docMk/>
          <pc:sldMk cId="2610062719" sldId="1754"/>
        </pc:sldMkLst>
        <pc:spChg chg="mod">
          <ac:chgData name="RochfordJ" userId="afa10cb3-f4ec-4c59-b9bf-faf4aa99cf1a" providerId="ADAL" clId="{EBAF9A10-76C8-4B53-B707-0125717CFA55}" dt="2023-07-10T03:16:20.317" v="313"/>
          <ac:spMkLst>
            <pc:docMk/>
            <pc:sldMk cId="2610062719" sldId="1754"/>
            <ac:spMk id="6" creationId="{00000000-0000-0000-0000-000000000000}"/>
          </ac:spMkLst>
        </pc:spChg>
      </pc:sldChg>
      <pc:sldChg chg="modSp add del mod">
        <pc:chgData name="RochfordJ" userId="afa10cb3-f4ec-4c59-b9bf-faf4aa99cf1a" providerId="ADAL" clId="{EBAF9A10-76C8-4B53-B707-0125717CFA55}" dt="2023-07-10T03:13:46.814" v="306" actId="2696"/>
        <pc:sldMkLst>
          <pc:docMk/>
          <pc:sldMk cId="3048785996" sldId="1754"/>
        </pc:sldMkLst>
        <pc:spChg chg="mod">
          <ac:chgData name="RochfordJ" userId="afa10cb3-f4ec-4c59-b9bf-faf4aa99cf1a" providerId="ADAL" clId="{EBAF9A10-76C8-4B53-B707-0125717CFA55}" dt="2023-07-10T01:08:23.101" v="227" actId="20577"/>
          <ac:spMkLst>
            <pc:docMk/>
            <pc:sldMk cId="3048785996" sldId="1754"/>
            <ac:spMk id="7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0T18:02:40.387" v="808"/>
        <pc:sldMkLst>
          <pc:docMk/>
          <pc:sldMk cId="3139014947" sldId="1754"/>
        </pc:sldMkLst>
      </pc:sldChg>
      <pc:sldChg chg="delSp add del mod">
        <pc:chgData name="RochfordJ" userId="afa10cb3-f4ec-4c59-b9bf-faf4aa99cf1a" providerId="ADAL" clId="{EBAF9A10-76C8-4B53-B707-0125717CFA55}" dt="2023-07-10T17:27:11.761" v="368" actId="2696"/>
        <pc:sldMkLst>
          <pc:docMk/>
          <pc:sldMk cId="394328997" sldId="1755"/>
        </pc:sldMkLst>
        <pc:spChg chg="del">
          <ac:chgData name="RochfordJ" userId="afa10cb3-f4ec-4c59-b9bf-faf4aa99cf1a" providerId="ADAL" clId="{EBAF9A10-76C8-4B53-B707-0125717CFA55}" dt="2023-07-10T02:12:48.452" v="229" actId="478"/>
          <ac:spMkLst>
            <pc:docMk/>
            <pc:sldMk cId="394328997" sldId="1755"/>
            <ac:spMk id="2" creationId="{075FEA10-A36A-E5E3-196D-A197E84A0C35}"/>
          </ac:spMkLst>
        </pc:spChg>
        <pc:spChg chg="del">
          <ac:chgData name="RochfordJ" userId="afa10cb3-f4ec-4c59-b9bf-faf4aa99cf1a" providerId="ADAL" clId="{EBAF9A10-76C8-4B53-B707-0125717CFA55}" dt="2023-07-10T02:12:48.452" v="229" actId="478"/>
          <ac:spMkLst>
            <pc:docMk/>
            <pc:sldMk cId="394328997" sldId="1755"/>
            <ac:spMk id="3" creationId="{5B60E26F-2ABE-B038-7D78-0BCBBA6EAE9E}"/>
          </ac:spMkLst>
        </pc:spChg>
        <pc:spChg chg="del">
          <ac:chgData name="RochfordJ" userId="afa10cb3-f4ec-4c59-b9bf-faf4aa99cf1a" providerId="ADAL" clId="{EBAF9A10-76C8-4B53-B707-0125717CFA55}" dt="2023-07-10T02:12:48.452" v="229" actId="478"/>
          <ac:spMkLst>
            <pc:docMk/>
            <pc:sldMk cId="394328997" sldId="1755"/>
            <ac:spMk id="4" creationId="{D77305E8-A9D6-D9EA-E66F-1CFD9A910D8E}"/>
          </ac:spMkLst>
        </pc:spChg>
        <pc:spChg chg="del">
          <ac:chgData name="RochfordJ" userId="afa10cb3-f4ec-4c59-b9bf-faf4aa99cf1a" providerId="ADAL" clId="{EBAF9A10-76C8-4B53-B707-0125717CFA55}" dt="2023-07-10T02:12:48.452" v="229" actId="478"/>
          <ac:spMkLst>
            <pc:docMk/>
            <pc:sldMk cId="394328997" sldId="1755"/>
            <ac:spMk id="5" creationId="{DDA28848-F267-D5B5-1B59-EE4ABA064901}"/>
          </ac:spMkLst>
        </pc:spChg>
        <pc:spChg chg="del">
          <ac:chgData name="RochfordJ" userId="afa10cb3-f4ec-4c59-b9bf-faf4aa99cf1a" providerId="ADAL" clId="{EBAF9A10-76C8-4B53-B707-0125717CFA55}" dt="2023-07-10T02:12:48.452" v="229" actId="478"/>
          <ac:spMkLst>
            <pc:docMk/>
            <pc:sldMk cId="394328997" sldId="1755"/>
            <ac:spMk id="8" creationId="{D3904BC8-B3B8-4DDA-AC34-A7847443B253}"/>
          </ac:spMkLst>
        </pc:spChg>
        <pc:spChg chg="del">
          <ac:chgData name="RochfordJ" userId="afa10cb3-f4ec-4c59-b9bf-faf4aa99cf1a" providerId="ADAL" clId="{EBAF9A10-76C8-4B53-B707-0125717CFA55}" dt="2023-07-10T02:12:48.452" v="229" actId="478"/>
          <ac:spMkLst>
            <pc:docMk/>
            <pc:sldMk cId="394328997" sldId="1755"/>
            <ac:spMk id="9" creationId="{EDFC8E50-2711-6F4F-E432-43DFE350F859}"/>
          </ac:spMkLst>
        </pc:spChg>
        <pc:cxnChg chg="del">
          <ac:chgData name="RochfordJ" userId="afa10cb3-f4ec-4c59-b9bf-faf4aa99cf1a" providerId="ADAL" clId="{EBAF9A10-76C8-4B53-B707-0125717CFA55}" dt="2023-07-10T02:12:48.452" v="229" actId="478"/>
          <ac:cxnSpMkLst>
            <pc:docMk/>
            <pc:sldMk cId="394328997" sldId="1755"/>
            <ac:cxnSpMk id="6" creationId="{B7985651-60FB-4455-6A8E-9CA25A555640}"/>
          </ac:cxnSpMkLst>
        </pc:cxnChg>
        <pc:cxnChg chg="del">
          <ac:chgData name="RochfordJ" userId="afa10cb3-f4ec-4c59-b9bf-faf4aa99cf1a" providerId="ADAL" clId="{EBAF9A10-76C8-4B53-B707-0125717CFA55}" dt="2023-07-10T02:12:48.452" v="229" actId="478"/>
          <ac:cxnSpMkLst>
            <pc:docMk/>
            <pc:sldMk cId="394328997" sldId="1755"/>
            <ac:cxnSpMk id="7" creationId="{2589DA04-DCC4-EE37-3F55-5A8EF2472B9E}"/>
          </ac:cxnSpMkLst>
        </pc:cxnChg>
      </pc:sldChg>
      <pc:sldChg chg="add del modTransition">
        <pc:chgData name="RochfordJ" userId="afa10cb3-f4ec-4c59-b9bf-faf4aa99cf1a" providerId="ADAL" clId="{EBAF9A10-76C8-4B53-B707-0125717CFA55}" dt="2023-07-12T20:14:14.307" v="9274" actId="47"/>
        <pc:sldMkLst>
          <pc:docMk/>
          <pc:sldMk cId="2184473242" sldId="1755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476899893" sldId="1756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1034565995" sldId="1756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1179686759" sldId="1756"/>
        </pc:sldMkLst>
      </pc:sldChg>
      <pc:sldChg chg="add ord modTransition">
        <pc:chgData name="RochfordJ" userId="afa10cb3-f4ec-4c59-b9bf-faf4aa99cf1a" providerId="ADAL" clId="{EBAF9A10-76C8-4B53-B707-0125717CFA55}" dt="2023-07-13T05:10:14.326" v="15727"/>
        <pc:sldMkLst>
          <pc:docMk/>
          <pc:sldMk cId="1723147394" sldId="1756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1879574541" sldId="1756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2642387152" sldId="1756"/>
        </pc:sldMkLst>
      </pc:sldChg>
      <pc:sldChg chg="add del setBg">
        <pc:chgData name="RochfordJ" userId="afa10cb3-f4ec-4c59-b9bf-faf4aa99cf1a" providerId="ADAL" clId="{EBAF9A10-76C8-4B53-B707-0125717CFA55}" dt="2023-07-12T20:45:41.421" v="9291"/>
        <pc:sldMkLst>
          <pc:docMk/>
          <pc:sldMk cId="2678253321" sldId="1756"/>
        </pc:sldMkLst>
      </pc:sldChg>
      <pc:sldChg chg="add del modTransition">
        <pc:chgData name="RochfordJ" userId="afa10cb3-f4ec-4c59-b9bf-faf4aa99cf1a" providerId="ADAL" clId="{EBAF9A10-76C8-4B53-B707-0125717CFA55}" dt="2023-07-12T20:45:05.368" v="9289" actId="2696"/>
        <pc:sldMkLst>
          <pc:docMk/>
          <pc:sldMk cId="2745335945" sldId="1756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3314597131" sldId="1756"/>
        </pc:sldMkLst>
      </pc:sldChg>
      <pc:sldChg chg="add del setBg">
        <pc:chgData name="RochfordJ" userId="afa10cb3-f4ec-4c59-b9bf-faf4aa99cf1a" providerId="ADAL" clId="{EBAF9A10-76C8-4B53-B707-0125717CFA55}" dt="2023-07-12T20:45:41.421" v="9291"/>
        <pc:sldMkLst>
          <pc:docMk/>
          <pc:sldMk cId="32058859" sldId="1757"/>
        </pc:sldMkLst>
      </pc:sldChg>
      <pc:sldChg chg="add del modTransition setBg">
        <pc:chgData name="RochfordJ" userId="afa10cb3-f4ec-4c59-b9bf-faf4aa99cf1a" providerId="ADAL" clId="{EBAF9A10-76C8-4B53-B707-0125717CFA55}" dt="2023-07-12T20:45:05.368" v="9289" actId="2696"/>
        <pc:sldMkLst>
          <pc:docMk/>
          <pc:sldMk cId="134075320" sldId="1757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624897222" sldId="1757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1447027457" sldId="1757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2196833229" sldId="1757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3318050772" sldId="1757"/>
        </pc:sldMkLst>
      </pc:sldChg>
      <pc:sldChg chg="add ord modTransition">
        <pc:chgData name="RochfordJ" userId="afa10cb3-f4ec-4c59-b9bf-faf4aa99cf1a" providerId="ADAL" clId="{EBAF9A10-76C8-4B53-B707-0125717CFA55}" dt="2023-07-13T05:10:17.700" v="15728"/>
        <pc:sldMkLst>
          <pc:docMk/>
          <pc:sldMk cId="3451670342" sldId="1757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3945844979" sldId="1757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4101005781" sldId="1757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296128352" sldId="1758"/>
        </pc:sldMkLst>
      </pc:sldChg>
      <pc:sldChg chg="add del setBg">
        <pc:chgData name="RochfordJ" userId="afa10cb3-f4ec-4c59-b9bf-faf4aa99cf1a" providerId="ADAL" clId="{EBAF9A10-76C8-4B53-B707-0125717CFA55}" dt="2023-07-12T19:52:21.921" v="8723"/>
        <pc:sldMkLst>
          <pc:docMk/>
          <pc:sldMk cId="562796356" sldId="1758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1459846511" sldId="1758"/>
        </pc:sldMkLst>
      </pc:sldChg>
      <pc:sldChg chg="add modTransition">
        <pc:chgData name="RochfordJ" userId="afa10cb3-f4ec-4c59-b9bf-faf4aa99cf1a" providerId="ADAL" clId="{EBAF9A10-76C8-4B53-B707-0125717CFA55}" dt="2023-07-13T05:10:20.493" v="15729"/>
        <pc:sldMkLst>
          <pc:docMk/>
          <pc:sldMk cId="1870198603" sldId="1758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2099266649" sldId="1758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2520458187" sldId="1758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3346165167" sldId="1758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3784364205" sldId="1758"/>
        </pc:sldMkLst>
      </pc:sldChg>
      <pc:sldChg chg="add del modTransition">
        <pc:chgData name="RochfordJ" userId="afa10cb3-f4ec-4c59-b9bf-faf4aa99cf1a" providerId="ADAL" clId="{EBAF9A10-76C8-4B53-B707-0125717CFA55}" dt="2023-07-12T19:52:02.588" v="8718" actId="2696"/>
        <pc:sldMkLst>
          <pc:docMk/>
          <pc:sldMk cId="3805130155" sldId="1758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92757597" sldId="1759"/>
        </pc:sldMkLst>
      </pc:sldChg>
      <pc:sldChg chg="add del modTransition">
        <pc:chgData name="RochfordJ" userId="afa10cb3-f4ec-4c59-b9bf-faf4aa99cf1a" providerId="ADAL" clId="{EBAF9A10-76C8-4B53-B707-0125717CFA55}" dt="2023-07-12T19:52:02.588" v="8718" actId="2696"/>
        <pc:sldMkLst>
          <pc:docMk/>
          <pc:sldMk cId="1822282382" sldId="1759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2314933440" sldId="1759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2332167597" sldId="1759"/>
        </pc:sldMkLst>
      </pc:sldChg>
      <pc:sldChg chg="add modTransition">
        <pc:chgData name="RochfordJ" userId="afa10cb3-f4ec-4c59-b9bf-faf4aa99cf1a" providerId="ADAL" clId="{EBAF9A10-76C8-4B53-B707-0125717CFA55}" dt="2023-07-13T05:10:23.157" v="15730"/>
        <pc:sldMkLst>
          <pc:docMk/>
          <pc:sldMk cId="2474328012" sldId="1759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3501061329" sldId="1759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3525955089" sldId="1759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3578905226" sldId="1759"/>
        </pc:sldMkLst>
      </pc:sldChg>
      <pc:sldChg chg="add del setBg">
        <pc:chgData name="RochfordJ" userId="afa10cb3-f4ec-4c59-b9bf-faf4aa99cf1a" providerId="ADAL" clId="{EBAF9A10-76C8-4B53-B707-0125717CFA55}" dt="2023-07-12T19:52:21.921" v="8723"/>
        <pc:sldMkLst>
          <pc:docMk/>
          <pc:sldMk cId="3760501891" sldId="1759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68959620" sldId="1760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168545167" sldId="1760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1696019951" sldId="1760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1703540574" sldId="1760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2020602407" sldId="1760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2124051710" sldId="1760"/>
        </pc:sldMkLst>
      </pc:sldChg>
      <pc:sldChg chg="add del modTransition">
        <pc:chgData name="RochfordJ" userId="afa10cb3-f4ec-4c59-b9bf-faf4aa99cf1a" providerId="ADAL" clId="{EBAF9A10-76C8-4B53-B707-0125717CFA55}" dt="2023-07-12T20:13:12.622" v="9246" actId="2696"/>
        <pc:sldMkLst>
          <pc:docMk/>
          <pc:sldMk cId="3215352329" sldId="1760"/>
        </pc:sldMkLst>
      </pc:sldChg>
      <pc:sldChg chg="add del">
        <pc:chgData name="RochfordJ" userId="afa10cb3-f4ec-4c59-b9bf-faf4aa99cf1a" providerId="ADAL" clId="{EBAF9A10-76C8-4B53-B707-0125717CFA55}" dt="2023-07-12T22:06:02.472" v="11090" actId="47"/>
        <pc:sldMkLst>
          <pc:docMk/>
          <pc:sldMk cId="3961143390" sldId="1760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4178094470" sldId="1760"/>
        </pc:sldMkLst>
      </pc:sldChg>
      <pc:sldChg chg="add del">
        <pc:chgData name="RochfordJ" userId="afa10cb3-f4ec-4c59-b9bf-faf4aa99cf1a" providerId="ADAL" clId="{EBAF9A10-76C8-4B53-B707-0125717CFA55}" dt="2023-07-10T03:09:38.718" v="261" actId="47"/>
        <pc:sldMkLst>
          <pc:docMk/>
          <pc:sldMk cId="652867427" sldId="1761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41311300" sldId="1762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407394994" sldId="1762"/>
        </pc:sldMkLst>
      </pc:sldChg>
      <pc:sldChg chg="add del">
        <pc:chgData name="RochfordJ" userId="afa10cb3-f4ec-4c59-b9bf-faf4aa99cf1a" providerId="ADAL" clId="{EBAF9A10-76C8-4B53-B707-0125717CFA55}" dt="2023-07-12T22:06:03.332" v="11091" actId="47"/>
        <pc:sldMkLst>
          <pc:docMk/>
          <pc:sldMk cId="1001476699" sldId="1762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1486978708" sldId="1762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1752482099" sldId="1762"/>
        </pc:sldMkLst>
      </pc:sldChg>
      <pc:sldChg chg="add del modTransition">
        <pc:chgData name="RochfordJ" userId="afa10cb3-f4ec-4c59-b9bf-faf4aa99cf1a" providerId="ADAL" clId="{EBAF9A10-76C8-4B53-B707-0125717CFA55}" dt="2023-07-12T20:13:12.622" v="9246" actId="2696"/>
        <pc:sldMkLst>
          <pc:docMk/>
          <pc:sldMk cId="1907653874" sldId="1762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2235488587" sldId="1762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3384842289" sldId="1762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3873594427" sldId="1762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1189203675" sldId="1763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1448886130" sldId="1763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1600125364" sldId="1763"/>
        </pc:sldMkLst>
      </pc:sldChg>
      <pc:sldChg chg="add del modTransition">
        <pc:chgData name="RochfordJ" userId="afa10cb3-f4ec-4c59-b9bf-faf4aa99cf1a" providerId="ADAL" clId="{EBAF9A10-76C8-4B53-B707-0125717CFA55}" dt="2023-07-12T20:13:12.622" v="9246" actId="2696"/>
        <pc:sldMkLst>
          <pc:docMk/>
          <pc:sldMk cId="1852436102" sldId="1763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2632612208" sldId="1763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2880210686" sldId="1763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2991705681" sldId="1763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3013981872" sldId="1763"/>
        </pc:sldMkLst>
      </pc:sldChg>
      <pc:sldChg chg="add del">
        <pc:chgData name="RochfordJ" userId="afa10cb3-f4ec-4c59-b9bf-faf4aa99cf1a" providerId="ADAL" clId="{EBAF9A10-76C8-4B53-B707-0125717CFA55}" dt="2023-07-12T22:06:05.443" v="11092" actId="47"/>
        <pc:sldMkLst>
          <pc:docMk/>
          <pc:sldMk cId="3787263405" sldId="1763"/>
        </pc:sldMkLst>
      </pc:sldChg>
      <pc:sldChg chg="modSp add del">
        <pc:chgData name="RochfordJ" userId="afa10cb3-f4ec-4c59-b9bf-faf4aa99cf1a" providerId="ADAL" clId="{EBAF9A10-76C8-4B53-B707-0125717CFA55}" dt="2023-07-10T18:02:36.429" v="806" actId="2696"/>
        <pc:sldMkLst>
          <pc:docMk/>
          <pc:sldMk cId="293080537" sldId="1764"/>
        </pc:sldMkLst>
        <pc:spChg chg="mod">
          <ac:chgData name="RochfordJ" userId="afa10cb3-f4ec-4c59-b9bf-faf4aa99cf1a" providerId="ADAL" clId="{EBAF9A10-76C8-4B53-B707-0125717CFA55}" dt="2023-07-10T03:16:20.317" v="313"/>
          <ac:spMkLst>
            <pc:docMk/>
            <pc:sldMk cId="293080537" sldId="1764"/>
            <ac:spMk id="6" creationId="{00000000-0000-0000-0000-000000000000}"/>
          </ac:spMkLst>
        </pc:spChg>
      </pc:sldChg>
      <pc:sldChg chg="modSp add del mod">
        <pc:chgData name="RochfordJ" userId="afa10cb3-f4ec-4c59-b9bf-faf4aa99cf1a" providerId="ADAL" clId="{EBAF9A10-76C8-4B53-B707-0125717CFA55}" dt="2023-07-10T03:13:46.814" v="306" actId="2696"/>
        <pc:sldMkLst>
          <pc:docMk/>
          <pc:sldMk cId="992617789" sldId="1764"/>
        </pc:sldMkLst>
        <pc:spChg chg="mod">
          <ac:chgData name="RochfordJ" userId="afa10cb3-f4ec-4c59-b9bf-faf4aa99cf1a" providerId="ADAL" clId="{EBAF9A10-76C8-4B53-B707-0125717CFA55}" dt="2023-07-10T03:12:04.027" v="270" actId="20577"/>
          <ac:spMkLst>
            <pc:docMk/>
            <pc:sldMk cId="992617789" sldId="1764"/>
            <ac:spMk id="6" creationId="{00000000-0000-0000-0000-000000000000}"/>
          </ac:spMkLst>
        </pc:spChg>
        <pc:spChg chg="mod">
          <ac:chgData name="RochfordJ" userId="afa10cb3-f4ec-4c59-b9bf-faf4aa99cf1a" providerId="ADAL" clId="{EBAF9A10-76C8-4B53-B707-0125717CFA55}" dt="2023-07-10T03:13:03.737" v="295" actId="20577"/>
          <ac:spMkLst>
            <pc:docMk/>
            <pc:sldMk cId="992617789" sldId="1764"/>
            <ac:spMk id="7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0T18:02:40.387" v="808"/>
        <pc:sldMkLst>
          <pc:docMk/>
          <pc:sldMk cId="2553839696" sldId="1764"/>
        </pc:sldMkLst>
      </pc:sldChg>
      <pc:sldChg chg="addSp modSp add mod modTransition modAnim">
        <pc:chgData name="RochfordJ" userId="afa10cb3-f4ec-4c59-b9bf-faf4aa99cf1a" providerId="ADAL" clId="{EBAF9A10-76C8-4B53-B707-0125717CFA55}" dt="2023-07-14T13:35:20.702" v="17716" actId="1035"/>
        <pc:sldMkLst>
          <pc:docMk/>
          <pc:sldMk cId="2813808938" sldId="1764"/>
        </pc:sldMkLst>
        <pc:spChg chg="mod">
          <ac:chgData name="RochfordJ" userId="afa10cb3-f4ec-4c59-b9bf-faf4aa99cf1a" providerId="ADAL" clId="{EBAF9A10-76C8-4B53-B707-0125717CFA55}" dt="2023-07-13T16:07:52.417" v="15770" actId="403"/>
          <ac:spMkLst>
            <pc:docMk/>
            <pc:sldMk cId="2813808938" sldId="1764"/>
            <ac:spMk id="7" creationId="{00000000-0000-0000-0000-000000000000}"/>
          </ac:spMkLst>
        </pc:spChg>
        <pc:picChg chg="add mod modCrop">
          <ac:chgData name="RochfordJ" userId="afa10cb3-f4ec-4c59-b9bf-faf4aa99cf1a" providerId="ADAL" clId="{EBAF9A10-76C8-4B53-B707-0125717CFA55}" dt="2023-07-14T13:35:05.537" v="17707" actId="14100"/>
          <ac:picMkLst>
            <pc:docMk/>
            <pc:sldMk cId="2813808938" sldId="1764"/>
            <ac:picMk id="4" creationId="{5302EDC0-1FB1-17D0-5A71-D08715EDA748}"/>
          </ac:picMkLst>
        </pc:picChg>
        <pc:picChg chg="add mod">
          <ac:chgData name="RochfordJ" userId="afa10cb3-f4ec-4c59-b9bf-faf4aa99cf1a" providerId="ADAL" clId="{EBAF9A10-76C8-4B53-B707-0125717CFA55}" dt="2023-07-13T16:16:11.222" v="15780" actId="1440"/>
          <ac:picMkLst>
            <pc:docMk/>
            <pc:sldMk cId="2813808938" sldId="1764"/>
            <ac:picMk id="1026" creationId="{B11B58E8-1EDD-ED9B-173B-4B9D51FD5DEE}"/>
          </ac:picMkLst>
        </pc:picChg>
        <pc:picChg chg="add mod">
          <ac:chgData name="RochfordJ" userId="afa10cb3-f4ec-4c59-b9bf-faf4aa99cf1a" providerId="ADAL" clId="{EBAF9A10-76C8-4B53-B707-0125717CFA55}" dt="2023-07-14T13:35:20.702" v="17716" actId="1035"/>
          <ac:picMkLst>
            <pc:docMk/>
            <pc:sldMk cId="2813808938" sldId="1764"/>
            <ac:picMk id="1028" creationId="{146C0C88-4176-FFDC-C05B-DD66412C554C}"/>
          </ac:picMkLst>
        </pc:picChg>
      </pc:sldChg>
      <pc:sldChg chg="modSp add del">
        <pc:chgData name="RochfordJ" userId="afa10cb3-f4ec-4c59-b9bf-faf4aa99cf1a" providerId="ADAL" clId="{EBAF9A10-76C8-4B53-B707-0125717CFA55}" dt="2023-07-10T18:02:36.429" v="806" actId="2696"/>
        <pc:sldMkLst>
          <pc:docMk/>
          <pc:sldMk cId="190828338" sldId="1765"/>
        </pc:sldMkLst>
        <pc:spChg chg="mod">
          <ac:chgData name="RochfordJ" userId="afa10cb3-f4ec-4c59-b9bf-faf4aa99cf1a" providerId="ADAL" clId="{EBAF9A10-76C8-4B53-B707-0125717CFA55}" dt="2023-07-10T03:16:20.317" v="313"/>
          <ac:spMkLst>
            <pc:docMk/>
            <pc:sldMk cId="190828338" sldId="1765"/>
            <ac:spMk id="6" creationId="{00000000-0000-0000-0000-000000000000}"/>
          </ac:spMkLst>
        </pc:spChg>
      </pc:sldChg>
      <pc:sldChg chg="modSp add mod modTransition">
        <pc:chgData name="RochfordJ" userId="afa10cb3-f4ec-4c59-b9bf-faf4aa99cf1a" providerId="ADAL" clId="{EBAF9A10-76C8-4B53-B707-0125717CFA55}" dt="2023-07-13T04:53:29.794" v="15488"/>
        <pc:sldMkLst>
          <pc:docMk/>
          <pc:sldMk cId="320254986" sldId="1765"/>
        </pc:sldMkLst>
        <pc:spChg chg="mod">
          <ac:chgData name="RochfordJ" userId="afa10cb3-f4ec-4c59-b9bf-faf4aa99cf1a" providerId="ADAL" clId="{EBAF9A10-76C8-4B53-B707-0125717CFA55}" dt="2023-07-10T18:06:23.238" v="1010" actId="20577"/>
          <ac:spMkLst>
            <pc:docMk/>
            <pc:sldMk cId="320254986" sldId="1765"/>
            <ac:spMk id="7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0T18:02:40.387" v="808"/>
        <pc:sldMkLst>
          <pc:docMk/>
          <pc:sldMk cId="509027632" sldId="1765"/>
        </pc:sldMkLst>
      </pc:sldChg>
      <pc:sldChg chg="modSp add del mod">
        <pc:chgData name="RochfordJ" userId="afa10cb3-f4ec-4c59-b9bf-faf4aa99cf1a" providerId="ADAL" clId="{EBAF9A10-76C8-4B53-B707-0125717CFA55}" dt="2023-07-10T03:13:46.814" v="306" actId="2696"/>
        <pc:sldMkLst>
          <pc:docMk/>
          <pc:sldMk cId="1797323626" sldId="1765"/>
        </pc:sldMkLst>
        <pc:spChg chg="mod">
          <ac:chgData name="RochfordJ" userId="afa10cb3-f4ec-4c59-b9bf-faf4aa99cf1a" providerId="ADAL" clId="{EBAF9A10-76C8-4B53-B707-0125717CFA55}" dt="2023-07-10T03:13:18.071" v="299"/>
          <ac:spMkLst>
            <pc:docMk/>
            <pc:sldMk cId="1797323626" sldId="1765"/>
            <ac:spMk id="7" creationId="{00000000-0000-0000-0000-000000000000}"/>
          </ac:spMkLst>
        </pc:spChg>
      </pc:sldChg>
      <pc:sldChg chg="modSp add del mod">
        <pc:chgData name="RochfordJ" userId="afa10cb3-f4ec-4c59-b9bf-faf4aa99cf1a" providerId="ADAL" clId="{EBAF9A10-76C8-4B53-B707-0125717CFA55}" dt="2023-07-10T03:13:03.065" v="294"/>
        <pc:sldMkLst>
          <pc:docMk/>
          <pc:sldMk cId="3202365424" sldId="1765"/>
        </pc:sldMkLst>
        <pc:spChg chg="mod">
          <ac:chgData name="RochfordJ" userId="afa10cb3-f4ec-4c59-b9bf-faf4aa99cf1a" providerId="ADAL" clId="{EBAF9A10-76C8-4B53-B707-0125717CFA55}" dt="2023-07-10T03:13:02.049" v="293"/>
          <ac:spMkLst>
            <pc:docMk/>
            <pc:sldMk cId="3202365424" sldId="1765"/>
            <ac:spMk id="7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0T18:02:40.387" v="808"/>
        <pc:sldMkLst>
          <pc:docMk/>
          <pc:sldMk cId="265685305" sldId="1766"/>
        </pc:sldMkLst>
      </pc:sldChg>
      <pc:sldChg chg="modSp add del mod">
        <pc:chgData name="RochfordJ" userId="afa10cb3-f4ec-4c59-b9bf-faf4aa99cf1a" providerId="ADAL" clId="{EBAF9A10-76C8-4B53-B707-0125717CFA55}" dt="2023-07-10T03:13:46.814" v="306" actId="2696"/>
        <pc:sldMkLst>
          <pc:docMk/>
          <pc:sldMk cId="1378629622" sldId="1766"/>
        </pc:sldMkLst>
        <pc:spChg chg="mod">
          <ac:chgData name="RochfordJ" userId="afa10cb3-f4ec-4c59-b9bf-faf4aa99cf1a" providerId="ADAL" clId="{EBAF9A10-76C8-4B53-B707-0125717CFA55}" dt="2023-07-10T03:13:32.082" v="305" actId="20577"/>
          <ac:spMkLst>
            <pc:docMk/>
            <pc:sldMk cId="1378629622" sldId="1766"/>
            <ac:spMk id="7" creationId="{00000000-0000-0000-0000-000000000000}"/>
          </ac:spMkLst>
        </pc:spChg>
      </pc:sldChg>
      <pc:sldChg chg="addSp delSp modSp add mod modTransition modAnim">
        <pc:chgData name="RochfordJ" userId="afa10cb3-f4ec-4c59-b9bf-faf4aa99cf1a" providerId="ADAL" clId="{EBAF9A10-76C8-4B53-B707-0125717CFA55}" dt="2023-07-14T13:38:31.771" v="17776" actId="14100"/>
        <pc:sldMkLst>
          <pc:docMk/>
          <pc:sldMk cId="3498123548" sldId="1766"/>
        </pc:sldMkLst>
        <pc:spChg chg="del">
          <ac:chgData name="RochfordJ" userId="afa10cb3-f4ec-4c59-b9bf-faf4aa99cf1a" providerId="ADAL" clId="{EBAF9A10-76C8-4B53-B707-0125717CFA55}" dt="2023-07-10T18:07:02.728" v="1011" actId="21"/>
          <ac:spMkLst>
            <pc:docMk/>
            <pc:sldMk cId="3498123548" sldId="1766"/>
            <ac:spMk id="3" creationId="{6FA2AE62-5161-2399-382C-105ED56F40BD}"/>
          </ac:spMkLst>
        </pc:spChg>
        <pc:spChg chg="add del mod">
          <ac:chgData name="RochfordJ" userId="afa10cb3-f4ec-4c59-b9bf-faf4aa99cf1a" providerId="ADAL" clId="{EBAF9A10-76C8-4B53-B707-0125717CFA55}" dt="2023-07-14T13:38:31.771" v="17776" actId="14100"/>
          <ac:spMkLst>
            <pc:docMk/>
            <pc:sldMk cId="3498123548" sldId="1766"/>
            <ac:spMk id="3" creationId="{9B1AE4C9-9BC4-ED94-6AA7-40F8EA6DC336}"/>
          </ac:spMkLst>
        </pc:spChg>
        <pc:spChg chg="del">
          <ac:chgData name="RochfordJ" userId="afa10cb3-f4ec-4c59-b9bf-faf4aa99cf1a" providerId="ADAL" clId="{EBAF9A10-76C8-4B53-B707-0125717CFA55}" dt="2023-07-10T18:07:02.728" v="1011" actId="21"/>
          <ac:spMkLst>
            <pc:docMk/>
            <pc:sldMk cId="3498123548" sldId="1766"/>
            <ac:spMk id="4" creationId="{0E8E7C34-6A11-876E-F889-93B880734DA7}"/>
          </ac:spMkLst>
        </pc:spChg>
        <pc:spChg chg="add del mod">
          <ac:chgData name="RochfordJ" userId="afa10cb3-f4ec-4c59-b9bf-faf4aa99cf1a" providerId="ADAL" clId="{EBAF9A10-76C8-4B53-B707-0125717CFA55}" dt="2023-07-12T16:44:50.466" v="6205" actId="21"/>
          <ac:spMkLst>
            <pc:docMk/>
            <pc:sldMk cId="3498123548" sldId="1766"/>
            <ac:spMk id="5" creationId="{F939E91C-C80B-2C63-1BDA-8EB4DB8FD290}"/>
          </ac:spMkLst>
        </pc:spChg>
        <pc:spChg chg="mod">
          <ac:chgData name="RochfordJ" userId="afa10cb3-f4ec-4c59-b9bf-faf4aa99cf1a" providerId="ADAL" clId="{EBAF9A10-76C8-4B53-B707-0125717CFA55}" dt="2023-07-13T16:20:09.165" v="15794" actId="115"/>
          <ac:spMkLst>
            <pc:docMk/>
            <pc:sldMk cId="3498123548" sldId="1766"/>
            <ac:spMk id="7" creationId="{00000000-0000-0000-0000-000000000000}"/>
          </ac:spMkLst>
        </pc:spChg>
        <pc:spChg chg="add del mod">
          <ac:chgData name="RochfordJ" userId="afa10cb3-f4ec-4c59-b9bf-faf4aa99cf1a" providerId="ADAL" clId="{EBAF9A10-76C8-4B53-B707-0125717CFA55}" dt="2023-07-10T18:20:21.329" v="1457" actId="21"/>
          <ac:spMkLst>
            <pc:docMk/>
            <pc:sldMk cId="3498123548" sldId="1766"/>
            <ac:spMk id="9" creationId="{5A8B6EFB-C990-6CB4-6E4F-235F934130AE}"/>
          </ac:spMkLst>
        </pc:spChg>
      </pc:sldChg>
      <pc:sldChg chg="addSp modSp add del mod">
        <pc:chgData name="RochfordJ" userId="afa10cb3-f4ec-4c59-b9bf-faf4aa99cf1a" providerId="ADAL" clId="{EBAF9A10-76C8-4B53-B707-0125717CFA55}" dt="2023-07-10T18:02:36.429" v="806" actId="2696"/>
        <pc:sldMkLst>
          <pc:docMk/>
          <pc:sldMk cId="3649982443" sldId="1766"/>
        </pc:sldMkLst>
        <pc:spChg chg="add mod">
          <ac:chgData name="RochfordJ" userId="afa10cb3-f4ec-4c59-b9bf-faf4aa99cf1a" providerId="ADAL" clId="{EBAF9A10-76C8-4B53-B707-0125717CFA55}" dt="2023-07-10T03:17:06.014" v="319" actId="1076"/>
          <ac:spMkLst>
            <pc:docMk/>
            <pc:sldMk cId="3649982443" sldId="1766"/>
            <ac:spMk id="3" creationId="{6FA2AE62-5161-2399-382C-105ED56F40BD}"/>
          </ac:spMkLst>
        </pc:spChg>
        <pc:spChg chg="add mod">
          <ac:chgData name="RochfordJ" userId="afa10cb3-f4ec-4c59-b9bf-faf4aa99cf1a" providerId="ADAL" clId="{EBAF9A10-76C8-4B53-B707-0125717CFA55}" dt="2023-07-10T03:39:37.901" v="343" actId="14100"/>
          <ac:spMkLst>
            <pc:docMk/>
            <pc:sldMk cId="3649982443" sldId="1766"/>
            <ac:spMk id="4" creationId="{0E8E7C34-6A11-876E-F889-93B880734DA7}"/>
          </ac:spMkLst>
        </pc:spChg>
        <pc:spChg chg="mod">
          <ac:chgData name="RochfordJ" userId="afa10cb3-f4ec-4c59-b9bf-faf4aa99cf1a" providerId="ADAL" clId="{EBAF9A10-76C8-4B53-B707-0125717CFA55}" dt="2023-07-10T03:16:20.317" v="313"/>
          <ac:spMkLst>
            <pc:docMk/>
            <pc:sldMk cId="3649982443" sldId="1766"/>
            <ac:spMk id="6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0T03:13:00.430" v="290"/>
        <pc:sldMkLst>
          <pc:docMk/>
          <pc:sldMk cId="4294950302" sldId="1766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112847036" sldId="1767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618644128" sldId="1767"/>
        </pc:sldMkLst>
      </pc:sldChg>
      <pc:sldChg chg="add del">
        <pc:chgData name="RochfordJ" userId="afa10cb3-f4ec-4c59-b9bf-faf4aa99cf1a" providerId="ADAL" clId="{EBAF9A10-76C8-4B53-B707-0125717CFA55}" dt="2023-07-12T22:06:25.061" v="11095" actId="2696"/>
        <pc:sldMkLst>
          <pc:docMk/>
          <pc:sldMk cId="648634206" sldId="1767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1150962553" sldId="1767"/>
        </pc:sldMkLst>
      </pc:sldChg>
      <pc:sldChg chg="add del modTransition">
        <pc:chgData name="RochfordJ" userId="afa10cb3-f4ec-4c59-b9bf-faf4aa99cf1a" providerId="ADAL" clId="{EBAF9A10-76C8-4B53-B707-0125717CFA55}" dt="2023-07-12T20:13:12.622" v="9246" actId="2696"/>
        <pc:sldMkLst>
          <pc:docMk/>
          <pc:sldMk cId="2055660818" sldId="1767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2246028987" sldId="1767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2332293054" sldId="1767"/>
        </pc:sldMkLst>
      </pc:sldChg>
      <pc:sldChg chg="add del modTransition">
        <pc:chgData name="RochfordJ" userId="afa10cb3-f4ec-4c59-b9bf-faf4aa99cf1a" providerId="ADAL" clId="{EBAF9A10-76C8-4B53-B707-0125717CFA55}" dt="2023-07-13T02:00:46.350" v="13187" actId="47"/>
        <pc:sldMkLst>
          <pc:docMk/>
          <pc:sldMk cId="2471407927" sldId="1767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2805582842" sldId="1767"/>
        </pc:sldMkLst>
      </pc:sldChg>
      <pc:sldChg chg="add del setBg">
        <pc:chgData name="RochfordJ" userId="afa10cb3-f4ec-4c59-b9bf-faf4aa99cf1a" providerId="ADAL" clId="{EBAF9A10-76C8-4B53-B707-0125717CFA55}" dt="2023-07-12T22:06:44.970" v="11097"/>
        <pc:sldMkLst>
          <pc:docMk/>
          <pc:sldMk cId="3060871117" sldId="1767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3341532995" sldId="1767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914604411" sldId="1768"/>
        </pc:sldMkLst>
      </pc:sldChg>
      <pc:sldChg chg="add del setBg">
        <pc:chgData name="RochfordJ" userId="afa10cb3-f4ec-4c59-b9bf-faf4aa99cf1a" providerId="ADAL" clId="{EBAF9A10-76C8-4B53-B707-0125717CFA55}" dt="2023-07-12T22:06:44.970" v="11097"/>
        <pc:sldMkLst>
          <pc:docMk/>
          <pc:sldMk cId="992968709" sldId="1768"/>
        </pc:sldMkLst>
      </pc:sldChg>
      <pc:sldChg chg="add del modTransition">
        <pc:chgData name="RochfordJ" userId="afa10cb3-f4ec-4c59-b9bf-faf4aa99cf1a" providerId="ADAL" clId="{EBAF9A10-76C8-4B53-B707-0125717CFA55}" dt="2023-07-12T20:13:12.622" v="9246" actId="2696"/>
        <pc:sldMkLst>
          <pc:docMk/>
          <pc:sldMk cId="1294337520" sldId="1768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1887155288" sldId="1768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1994321284" sldId="1768"/>
        </pc:sldMkLst>
      </pc:sldChg>
      <pc:sldChg chg="add del">
        <pc:chgData name="RochfordJ" userId="afa10cb3-f4ec-4c59-b9bf-faf4aa99cf1a" providerId="ADAL" clId="{EBAF9A10-76C8-4B53-B707-0125717CFA55}" dt="2023-07-12T22:06:25.061" v="11095" actId="2696"/>
        <pc:sldMkLst>
          <pc:docMk/>
          <pc:sldMk cId="2142340641" sldId="1768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2603674018" sldId="1768"/>
        </pc:sldMkLst>
      </pc:sldChg>
      <pc:sldChg chg="add del modTransition">
        <pc:chgData name="RochfordJ" userId="afa10cb3-f4ec-4c59-b9bf-faf4aa99cf1a" providerId="ADAL" clId="{EBAF9A10-76C8-4B53-B707-0125717CFA55}" dt="2023-07-13T02:00:47.163" v="13188" actId="47"/>
        <pc:sldMkLst>
          <pc:docMk/>
          <pc:sldMk cId="3430507565" sldId="1768"/>
        </pc:sldMkLst>
      </pc:sldChg>
      <pc:sldChg chg="add del setBg">
        <pc:chgData name="RochfordJ" userId="afa10cb3-f4ec-4c59-b9bf-faf4aa99cf1a" providerId="ADAL" clId="{EBAF9A10-76C8-4B53-B707-0125717CFA55}" dt="2023-07-12T20:13:16.510" v="9248"/>
        <pc:sldMkLst>
          <pc:docMk/>
          <pc:sldMk cId="3717134753" sldId="1768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3987335618" sldId="1768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3991050703" sldId="1768"/>
        </pc:sldMkLst>
      </pc:sldChg>
      <pc:sldChg chg="add del modTransition">
        <pc:chgData name="RochfordJ" userId="afa10cb3-f4ec-4c59-b9bf-faf4aa99cf1a" providerId="ADAL" clId="{EBAF9A10-76C8-4B53-B707-0125717CFA55}" dt="2023-07-12T20:45:01.895" v="9288" actId="47"/>
        <pc:sldMkLst>
          <pc:docMk/>
          <pc:sldMk cId="1329114746" sldId="1769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1562428420" sldId="1769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1660333405" sldId="1769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1894073500" sldId="1769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2916395356" sldId="1769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4165603199" sldId="1769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4175394515" sldId="1769"/>
        </pc:sldMkLst>
      </pc:sldChg>
      <pc:sldChg chg="add del modTransition">
        <pc:chgData name="RochfordJ" userId="afa10cb3-f4ec-4c59-b9bf-faf4aa99cf1a" providerId="ADAL" clId="{EBAF9A10-76C8-4B53-B707-0125717CFA55}" dt="2023-07-12T20:45:01.895" v="9288" actId="47"/>
        <pc:sldMkLst>
          <pc:docMk/>
          <pc:sldMk cId="1431651325" sldId="1770"/>
        </pc:sldMkLst>
      </pc:sldChg>
      <pc:sldChg chg="add del setBg">
        <pc:chgData name="RochfordJ" userId="afa10cb3-f4ec-4c59-b9bf-faf4aa99cf1a" providerId="ADAL" clId="{EBAF9A10-76C8-4B53-B707-0125717CFA55}" dt="2023-07-10T17:43:05.804" v="375"/>
        <pc:sldMkLst>
          <pc:docMk/>
          <pc:sldMk cId="1435194171" sldId="1770"/>
        </pc:sldMkLst>
      </pc:sldChg>
      <pc:sldChg chg="add del setBg">
        <pc:chgData name="RochfordJ" userId="afa10cb3-f4ec-4c59-b9bf-faf4aa99cf1a" providerId="ADAL" clId="{EBAF9A10-76C8-4B53-B707-0125717CFA55}" dt="2023-07-10T17:26:51.188" v="364"/>
        <pc:sldMkLst>
          <pc:docMk/>
          <pc:sldMk cId="2646154305" sldId="1770"/>
        </pc:sldMkLst>
      </pc:sldChg>
      <pc:sldChg chg="add del">
        <pc:chgData name="RochfordJ" userId="afa10cb3-f4ec-4c59-b9bf-faf4aa99cf1a" providerId="ADAL" clId="{EBAF9A10-76C8-4B53-B707-0125717CFA55}" dt="2023-07-10T18:02:36.429" v="806" actId="2696"/>
        <pc:sldMkLst>
          <pc:docMk/>
          <pc:sldMk cId="2905381417" sldId="1770"/>
        </pc:sldMkLst>
      </pc:sldChg>
      <pc:sldChg chg="add del setBg">
        <pc:chgData name="RochfordJ" userId="afa10cb3-f4ec-4c59-b9bf-faf4aa99cf1a" providerId="ADAL" clId="{EBAF9A10-76C8-4B53-B707-0125717CFA55}" dt="2023-07-10T18:02:40.387" v="808"/>
        <pc:sldMkLst>
          <pc:docMk/>
          <pc:sldMk cId="3130673698" sldId="1770"/>
        </pc:sldMkLst>
      </pc:sldChg>
      <pc:sldChg chg="add del">
        <pc:chgData name="RochfordJ" userId="afa10cb3-f4ec-4c59-b9bf-faf4aa99cf1a" providerId="ADAL" clId="{EBAF9A10-76C8-4B53-B707-0125717CFA55}" dt="2023-07-10T17:42:49.789" v="370" actId="2696"/>
        <pc:sldMkLst>
          <pc:docMk/>
          <pc:sldMk cId="3331398463" sldId="1770"/>
        </pc:sldMkLst>
      </pc:sldChg>
      <pc:sldChg chg="add del setBg">
        <pc:chgData name="RochfordJ" userId="afa10cb3-f4ec-4c59-b9bf-faf4aa99cf1a" providerId="ADAL" clId="{EBAF9A10-76C8-4B53-B707-0125717CFA55}" dt="2023-07-10T17:26:29.458" v="359" actId="2696"/>
        <pc:sldMkLst>
          <pc:docMk/>
          <pc:sldMk cId="3429805993" sldId="1770"/>
        </pc:sldMkLst>
      </pc:sldChg>
      <pc:sldChg chg="add del setBg">
        <pc:chgData name="RochfordJ" userId="afa10cb3-f4ec-4c59-b9bf-faf4aa99cf1a" providerId="ADAL" clId="{EBAF9A10-76C8-4B53-B707-0125717CFA55}" dt="2023-07-10T17:26:58.879" v="367"/>
        <pc:sldMkLst>
          <pc:docMk/>
          <pc:sldMk cId="2045447691" sldId="1771"/>
        </pc:sldMkLst>
      </pc:sldChg>
      <pc:sldChg chg="delSp add del mod modTransition">
        <pc:chgData name="RochfordJ" userId="afa10cb3-f4ec-4c59-b9bf-faf4aa99cf1a" providerId="ADAL" clId="{EBAF9A10-76C8-4B53-B707-0125717CFA55}" dt="2023-07-12T20:14:12.494" v="9272" actId="47"/>
        <pc:sldMkLst>
          <pc:docMk/>
          <pc:sldMk cId="2382903729" sldId="1771"/>
        </pc:sldMkLst>
        <pc:spChg chg="del">
          <ac:chgData name="RochfordJ" userId="afa10cb3-f4ec-4c59-b9bf-faf4aa99cf1a" providerId="ADAL" clId="{EBAF9A10-76C8-4B53-B707-0125717CFA55}" dt="2023-07-10T17:52:54.788" v="444" actId="21"/>
          <ac:spMkLst>
            <pc:docMk/>
            <pc:sldMk cId="2382903729" sldId="1771"/>
            <ac:spMk id="8" creationId="{D3904BC8-B3B8-4DDA-AC34-A7847443B253}"/>
          </ac:spMkLst>
        </pc:spChg>
      </pc:sldChg>
      <pc:sldChg chg="add del setBg">
        <pc:chgData name="RochfordJ" userId="afa10cb3-f4ec-4c59-b9bf-faf4aa99cf1a" providerId="ADAL" clId="{EBAF9A10-76C8-4B53-B707-0125717CFA55}" dt="2023-07-10T17:43:10.763" v="378"/>
        <pc:sldMkLst>
          <pc:docMk/>
          <pc:sldMk cId="2774174504" sldId="1771"/>
        </pc:sldMkLst>
      </pc:sldChg>
      <pc:sldChg chg="add modTransition">
        <pc:chgData name="RochfordJ" userId="afa10cb3-f4ec-4c59-b9bf-faf4aa99cf1a" providerId="ADAL" clId="{EBAF9A10-76C8-4B53-B707-0125717CFA55}" dt="2023-07-13T04:53:44.255" v="15491"/>
        <pc:sldMkLst>
          <pc:docMk/>
          <pc:sldMk cId="415739821" sldId="1772"/>
        </pc:sldMkLst>
      </pc:sldChg>
      <pc:sldChg chg="add modTransition">
        <pc:chgData name="RochfordJ" userId="afa10cb3-f4ec-4c59-b9bf-faf4aa99cf1a" providerId="ADAL" clId="{EBAF9A10-76C8-4B53-B707-0125717CFA55}" dt="2023-07-13T05:18:54.243" v="15751"/>
        <pc:sldMkLst>
          <pc:docMk/>
          <pc:sldMk cId="325852352" sldId="1773"/>
        </pc:sldMkLst>
      </pc:sldChg>
      <pc:sldChg chg="addSp delSp modSp add del mod modTransition setBg">
        <pc:chgData name="RochfordJ" userId="afa10cb3-f4ec-4c59-b9bf-faf4aa99cf1a" providerId="ADAL" clId="{EBAF9A10-76C8-4B53-B707-0125717CFA55}" dt="2023-07-12T22:52:56.635" v="11268" actId="47"/>
        <pc:sldMkLst>
          <pc:docMk/>
          <pc:sldMk cId="3173864791" sldId="1774"/>
        </pc:sldMkLst>
        <pc:spChg chg="add mod">
          <ac:chgData name="RochfordJ" userId="afa10cb3-f4ec-4c59-b9bf-faf4aa99cf1a" providerId="ADAL" clId="{EBAF9A10-76C8-4B53-B707-0125717CFA55}" dt="2023-07-12T22:52:45.822" v="11267" actId="21"/>
          <ac:spMkLst>
            <pc:docMk/>
            <pc:sldMk cId="3173864791" sldId="1774"/>
            <ac:spMk id="2" creationId="{43C3CFD1-77D0-DBAA-FA60-21E0CF938ADC}"/>
          </ac:spMkLst>
        </pc:spChg>
        <pc:spChg chg="add del mod">
          <ac:chgData name="RochfordJ" userId="afa10cb3-f4ec-4c59-b9bf-faf4aa99cf1a" providerId="ADAL" clId="{EBAF9A10-76C8-4B53-B707-0125717CFA55}" dt="2023-07-11T20:23:19.621" v="3875" actId="478"/>
          <ac:spMkLst>
            <pc:docMk/>
            <pc:sldMk cId="3173864791" sldId="1774"/>
            <ac:spMk id="3" creationId="{671630AF-60E2-EE66-9A89-EA9DB0255E7A}"/>
          </ac:spMkLst>
        </pc:spChg>
      </pc:sldChg>
      <pc:sldChg chg="add del modTransition">
        <pc:chgData name="RochfordJ" userId="afa10cb3-f4ec-4c59-b9bf-faf4aa99cf1a" providerId="ADAL" clId="{EBAF9A10-76C8-4B53-B707-0125717CFA55}" dt="2023-07-13T05:19:58.515" v="15752" actId="47"/>
        <pc:sldMkLst>
          <pc:docMk/>
          <pc:sldMk cId="1592816229" sldId="1775"/>
        </pc:sldMkLst>
      </pc:sldChg>
      <pc:sldChg chg="add del modTransition setBg">
        <pc:chgData name="RochfordJ" userId="afa10cb3-f4ec-4c59-b9bf-faf4aa99cf1a" providerId="ADAL" clId="{EBAF9A10-76C8-4B53-B707-0125717CFA55}" dt="2023-07-12T20:15:27.001" v="9279" actId="47"/>
        <pc:sldMkLst>
          <pc:docMk/>
          <pc:sldMk cId="1433854127" sldId="1776"/>
        </pc:sldMkLst>
      </pc:sldChg>
      <pc:sldChg chg="add del modTransition">
        <pc:chgData name="RochfordJ" userId="afa10cb3-f4ec-4c59-b9bf-faf4aa99cf1a" providerId="ADAL" clId="{EBAF9A10-76C8-4B53-B707-0125717CFA55}" dt="2023-07-12T20:15:27.767" v="9280" actId="47"/>
        <pc:sldMkLst>
          <pc:docMk/>
          <pc:sldMk cId="3685786191" sldId="1777"/>
        </pc:sldMkLst>
      </pc:sldChg>
      <pc:sldChg chg="addSp modSp add del mod modTransition setBg">
        <pc:chgData name="RochfordJ" userId="afa10cb3-f4ec-4c59-b9bf-faf4aa99cf1a" providerId="ADAL" clId="{EBAF9A10-76C8-4B53-B707-0125717CFA55}" dt="2023-07-12T22:55:33.343" v="11340" actId="47"/>
        <pc:sldMkLst>
          <pc:docMk/>
          <pc:sldMk cId="2134094461" sldId="1778"/>
        </pc:sldMkLst>
        <pc:spChg chg="add mod">
          <ac:chgData name="RochfordJ" userId="afa10cb3-f4ec-4c59-b9bf-faf4aa99cf1a" providerId="ADAL" clId="{EBAF9A10-76C8-4B53-B707-0125717CFA55}" dt="2023-07-12T22:55:15.978" v="11339" actId="21"/>
          <ac:spMkLst>
            <pc:docMk/>
            <pc:sldMk cId="2134094461" sldId="1778"/>
            <ac:spMk id="2" creationId="{AFDCA46D-D721-00D6-CF4F-FAFF172A0424}"/>
          </ac:spMkLst>
        </pc:spChg>
      </pc:sldChg>
      <pc:sldChg chg="add del modTransition">
        <pc:chgData name="RochfordJ" userId="afa10cb3-f4ec-4c59-b9bf-faf4aa99cf1a" providerId="ADAL" clId="{EBAF9A10-76C8-4B53-B707-0125717CFA55}" dt="2023-07-12T20:14:11.947" v="9271" actId="47"/>
        <pc:sldMkLst>
          <pc:docMk/>
          <pc:sldMk cId="1366599490" sldId="1779"/>
        </pc:sldMkLst>
      </pc:sldChg>
      <pc:sldChg chg="add del setBg">
        <pc:chgData name="RochfordJ" userId="afa10cb3-f4ec-4c59-b9bf-faf4aa99cf1a" providerId="ADAL" clId="{EBAF9A10-76C8-4B53-B707-0125717CFA55}" dt="2023-07-10T18:13:45.741" v="1290"/>
        <pc:sldMkLst>
          <pc:docMk/>
          <pc:sldMk cId="219252078" sldId="1780"/>
        </pc:sldMkLst>
      </pc:sldChg>
      <pc:sldChg chg="add del">
        <pc:chgData name="RochfordJ" userId="afa10cb3-f4ec-4c59-b9bf-faf4aa99cf1a" providerId="ADAL" clId="{EBAF9A10-76C8-4B53-B707-0125717CFA55}" dt="2023-07-10T18:13:49.454" v="1295" actId="47"/>
        <pc:sldMkLst>
          <pc:docMk/>
          <pc:sldMk cId="1388523794" sldId="1780"/>
        </pc:sldMkLst>
      </pc:sldChg>
      <pc:sldChg chg="add del setBg">
        <pc:chgData name="RochfordJ" userId="afa10cb3-f4ec-4c59-b9bf-faf4aa99cf1a" providerId="ADAL" clId="{EBAF9A10-76C8-4B53-B707-0125717CFA55}" dt="2023-07-10T18:14:22.906" v="1302"/>
        <pc:sldMkLst>
          <pc:docMk/>
          <pc:sldMk cId="3251701542" sldId="1780"/>
        </pc:sldMkLst>
      </pc:sldChg>
      <pc:sldChg chg="delSp modSp add del mod">
        <pc:chgData name="RochfordJ" userId="afa10cb3-f4ec-4c59-b9bf-faf4aa99cf1a" providerId="ADAL" clId="{EBAF9A10-76C8-4B53-B707-0125717CFA55}" dt="2023-07-11T17:02:53.887" v="2513" actId="47"/>
        <pc:sldMkLst>
          <pc:docMk/>
          <pc:sldMk cId="3978866283" sldId="1780"/>
        </pc:sldMkLst>
        <pc:spChg chg="mod">
          <ac:chgData name="RochfordJ" userId="afa10cb3-f4ec-4c59-b9bf-faf4aa99cf1a" providerId="ADAL" clId="{EBAF9A10-76C8-4B53-B707-0125717CFA55}" dt="2023-07-11T16:48:04.524" v="2152" actId="21"/>
          <ac:spMkLst>
            <pc:docMk/>
            <pc:sldMk cId="3978866283" sldId="1780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0T18:14:39.392" v="1310" actId="478"/>
          <ac:spMkLst>
            <pc:docMk/>
            <pc:sldMk cId="3978866283" sldId="1780"/>
            <ac:spMk id="5" creationId="{FD63E9A2-F9CC-3E8B-0FE7-134C095DA46A}"/>
          </ac:spMkLst>
        </pc:spChg>
      </pc:sldChg>
      <pc:sldChg chg="add del setBg">
        <pc:chgData name="RochfordJ" userId="afa10cb3-f4ec-4c59-b9bf-faf4aa99cf1a" providerId="ADAL" clId="{EBAF9A10-76C8-4B53-B707-0125717CFA55}" dt="2023-07-10T18:13:47.025" v="1293"/>
        <pc:sldMkLst>
          <pc:docMk/>
          <pc:sldMk cId="1454041842" sldId="1781"/>
        </pc:sldMkLst>
      </pc:sldChg>
      <pc:sldChg chg="delSp modSp add del mod">
        <pc:chgData name="RochfordJ" userId="afa10cb3-f4ec-4c59-b9bf-faf4aa99cf1a" providerId="ADAL" clId="{EBAF9A10-76C8-4B53-B707-0125717CFA55}" dt="2023-07-11T17:03:09.625" v="2521" actId="47"/>
        <pc:sldMkLst>
          <pc:docMk/>
          <pc:sldMk cId="1532941276" sldId="1781"/>
        </pc:sldMkLst>
        <pc:spChg chg="mod">
          <ac:chgData name="RochfordJ" userId="afa10cb3-f4ec-4c59-b9bf-faf4aa99cf1a" providerId="ADAL" clId="{EBAF9A10-76C8-4B53-B707-0125717CFA55}" dt="2023-07-11T16:55:53.077" v="2210" actId="20577"/>
          <ac:spMkLst>
            <pc:docMk/>
            <pc:sldMk cId="1532941276" sldId="1781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0T18:14:37.828" v="1309" actId="478"/>
          <ac:spMkLst>
            <pc:docMk/>
            <pc:sldMk cId="1532941276" sldId="1781"/>
            <ac:spMk id="5" creationId="{FD63E9A2-F9CC-3E8B-0FE7-134C095DA46A}"/>
          </ac:spMkLst>
        </pc:spChg>
      </pc:sldChg>
      <pc:sldChg chg="add del setBg">
        <pc:chgData name="RochfordJ" userId="afa10cb3-f4ec-4c59-b9bf-faf4aa99cf1a" providerId="ADAL" clId="{EBAF9A10-76C8-4B53-B707-0125717CFA55}" dt="2023-07-10T18:14:24.392" v="1305"/>
        <pc:sldMkLst>
          <pc:docMk/>
          <pc:sldMk cId="2081469693" sldId="1781"/>
        </pc:sldMkLst>
      </pc:sldChg>
      <pc:sldChg chg="add del">
        <pc:chgData name="RochfordJ" userId="afa10cb3-f4ec-4c59-b9bf-faf4aa99cf1a" providerId="ADAL" clId="{EBAF9A10-76C8-4B53-B707-0125717CFA55}" dt="2023-07-10T18:13:49.766" v="1296" actId="47"/>
        <pc:sldMkLst>
          <pc:docMk/>
          <pc:sldMk cId="4176542783" sldId="1781"/>
        </pc:sldMkLst>
      </pc:sldChg>
      <pc:sldChg chg="addSp delSp modSp add del mod">
        <pc:chgData name="RochfordJ" userId="afa10cb3-f4ec-4c59-b9bf-faf4aa99cf1a" providerId="ADAL" clId="{EBAF9A10-76C8-4B53-B707-0125717CFA55}" dt="2023-07-11T17:03:25.221" v="2530" actId="47"/>
        <pc:sldMkLst>
          <pc:docMk/>
          <pc:sldMk cId="1202984201" sldId="1782"/>
        </pc:sldMkLst>
        <pc:spChg chg="mod">
          <ac:chgData name="RochfordJ" userId="afa10cb3-f4ec-4c59-b9bf-faf4aa99cf1a" providerId="ADAL" clId="{EBAF9A10-76C8-4B53-B707-0125717CFA55}" dt="2023-07-11T16:49:12.696" v="2201" actId="207"/>
          <ac:spMkLst>
            <pc:docMk/>
            <pc:sldMk cId="1202984201" sldId="1782"/>
            <ac:spMk id="2" creationId="{6C858561-B00C-29B1-6B64-F1E76F1A3761}"/>
          </ac:spMkLst>
        </pc:spChg>
        <pc:spChg chg="add del mod">
          <ac:chgData name="RochfordJ" userId="afa10cb3-f4ec-4c59-b9bf-faf4aa99cf1a" providerId="ADAL" clId="{EBAF9A10-76C8-4B53-B707-0125717CFA55}" dt="2023-07-11T16:48:46.599" v="2163" actId="478"/>
          <ac:spMkLst>
            <pc:docMk/>
            <pc:sldMk cId="1202984201" sldId="1782"/>
            <ac:spMk id="3" creationId="{70E6DD41-298A-8578-949D-458589DE4EFD}"/>
          </ac:spMkLst>
        </pc:spChg>
        <pc:spChg chg="add del mod">
          <ac:chgData name="RochfordJ" userId="afa10cb3-f4ec-4c59-b9bf-faf4aa99cf1a" providerId="ADAL" clId="{EBAF9A10-76C8-4B53-B707-0125717CFA55}" dt="2023-07-11T16:48:45.022" v="2162" actId="478"/>
          <ac:spMkLst>
            <pc:docMk/>
            <pc:sldMk cId="1202984201" sldId="1782"/>
            <ac:spMk id="4" creationId="{39E253BF-5F31-FFF9-871D-FD833E3CAE57}"/>
          </ac:spMkLst>
        </pc:spChg>
        <pc:spChg chg="add del mod">
          <ac:chgData name="RochfordJ" userId="afa10cb3-f4ec-4c59-b9bf-faf4aa99cf1a" providerId="ADAL" clId="{EBAF9A10-76C8-4B53-B707-0125717CFA55}" dt="2023-07-11T16:46:33.561" v="2148"/>
          <ac:spMkLst>
            <pc:docMk/>
            <pc:sldMk cId="1202984201" sldId="1782"/>
            <ac:spMk id="5" creationId="{BAEA6074-7AD7-ABD8-4577-48B0DAC0F172}"/>
          </ac:spMkLst>
        </pc:spChg>
        <pc:spChg chg="add del mod">
          <ac:chgData name="RochfordJ" userId="afa10cb3-f4ec-4c59-b9bf-faf4aa99cf1a" providerId="ADAL" clId="{EBAF9A10-76C8-4B53-B707-0125717CFA55}" dt="2023-07-11T16:46:36.845" v="2150"/>
          <ac:spMkLst>
            <pc:docMk/>
            <pc:sldMk cId="1202984201" sldId="1782"/>
            <ac:spMk id="6" creationId="{C76497F1-ABC6-08DB-BE37-F0B8CE522B8A}"/>
          </ac:spMkLst>
        </pc:spChg>
      </pc:sldChg>
      <pc:sldChg chg="add del setBg">
        <pc:chgData name="RochfordJ" userId="afa10cb3-f4ec-4c59-b9bf-faf4aa99cf1a" providerId="ADAL" clId="{EBAF9A10-76C8-4B53-B707-0125717CFA55}" dt="2023-07-10T18:19:44.265" v="1451"/>
        <pc:sldMkLst>
          <pc:docMk/>
          <pc:sldMk cId="3072373857" sldId="1782"/>
        </pc:sldMkLst>
      </pc:sldChg>
      <pc:sldChg chg="add del setBg">
        <pc:chgData name="RochfordJ" userId="afa10cb3-f4ec-4c59-b9bf-faf4aa99cf1a" providerId="ADAL" clId="{EBAF9A10-76C8-4B53-B707-0125717CFA55}" dt="2023-07-10T18:19:54.842" v="1455"/>
        <pc:sldMkLst>
          <pc:docMk/>
          <pc:sldMk cId="2399736740" sldId="1783"/>
        </pc:sldMkLst>
      </pc:sldChg>
      <pc:sldChg chg="modSp add del mod">
        <pc:chgData name="RochfordJ" userId="afa10cb3-f4ec-4c59-b9bf-faf4aa99cf1a" providerId="ADAL" clId="{EBAF9A10-76C8-4B53-B707-0125717CFA55}" dt="2023-07-11T17:03:13.361" v="2522" actId="47"/>
        <pc:sldMkLst>
          <pc:docMk/>
          <pc:sldMk cId="4150132904" sldId="1783"/>
        </pc:sldMkLst>
        <pc:spChg chg="mod">
          <ac:chgData name="RochfordJ" userId="afa10cb3-f4ec-4c59-b9bf-faf4aa99cf1a" providerId="ADAL" clId="{EBAF9A10-76C8-4B53-B707-0125717CFA55}" dt="2023-07-11T16:48:28.490" v="2156" actId="20577"/>
          <ac:spMkLst>
            <pc:docMk/>
            <pc:sldMk cId="4150132904" sldId="1783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0T18:21:39.669" v="1465"/>
        <pc:sldMkLst>
          <pc:docMk/>
          <pc:sldMk cId="269203499" sldId="1784"/>
        </pc:sldMkLst>
      </pc:sldChg>
      <pc:sldChg chg="add del modTransition setBg">
        <pc:chgData name="RochfordJ" userId="afa10cb3-f4ec-4c59-b9bf-faf4aa99cf1a" providerId="ADAL" clId="{EBAF9A10-76C8-4B53-B707-0125717CFA55}" dt="2023-07-12T19:49:57.171" v="8699" actId="47"/>
        <pc:sldMkLst>
          <pc:docMk/>
          <pc:sldMk cId="280464419" sldId="1784"/>
        </pc:sldMkLst>
      </pc:sldChg>
      <pc:sldChg chg="modSp add del mod">
        <pc:chgData name="RochfordJ" userId="afa10cb3-f4ec-4c59-b9bf-faf4aa99cf1a" providerId="ADAL" clId="{EBAF9A10-76C8-4B53-B707-0125717CFA55}" dt="2023-07-10T18:27:20.102" v="1647" actId="47"/>
        <pc:sldMkLst>
          <pc:docMk/>
          <pc:sldMk cId="2982082424" sldId="1784"/>
        </pc:sldMkLst>
        <pc:spChg chg="mod">
          <ac:chgData name="RochfordJ" userId="afa10cb3-f4ec-4c59-b9bf-faf4aa99cf1a" providerId="ADAL" clId="{EBAF9A10-76C8-4B53-B707-0125717CFA55}" dt="2023-07-10T18:26:39.564" v="1628" actId="1035"/>
          <ac:spMkLst>
            <pc:docMk/>
            <pc:sldMk cId="2982082424" sldId="1784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0T18:26:48.399" v="1630"/>
        <pc:sldMkLst>
          <pc:docMk/>
          <pc:sldMk cId="1529294031" sldId="1785"/>
        </pc:sldMkLst>
      </pc:sldChg>
      <pc:sldChg chg="add del">
        <pc:chgData name="RochfordJ" userId="afa10cb3-f4ec-4c59-b9bf-faf4aa99cf1a" providerId="ADAL" clId="{EBAF9A10-76C8-4B53-B707-0125717CFA55}" dt="2023-07-10T18:27:20.102" v="1647" actId="47"/>
        <pc:sldMkLst>
          <pc:docMk/>
          <pc:sldMk cId="1950141768" sldId="1785"/>
        </pc:sldMkLst>
      </pc:sldChg>
      <pc:sldChg chg="addSp modSp add del mod modTransition">
        <pc:chgData name="RochfordJ" userId="afa10cb3-f4ec-4c59-b9bf-faf4aa99cf1a" providerId="ADAL" clId="{EBAF9A10-76C8-4B53-B707-0125717CFA55}" dt="2023-07-12T03:15:51.577" v="5907" actId="47"/>
        <pc:sldMkLst>
          <pc:docMk/>
          <pc:sldMk cId="828005228" sldId="1786"/>
        </pc:sldMkLst>
        <pc:spChg chg="mod">
          <ac:chgData name="RochfordJ" userId="afa10cb3-f4ec-4c59-b9bf-faf4aa99cf1a" providerId="ADAL" clId="{EBAF9A10-76C8-4B53-B707-0125717CFA55}" dt="2023-07-10T18:27:14.767" v="1646" actId="20577"/>
          <ac:spMkLst>
            <pc:docMk/>
            <pc:sldMk cId="828005228" sldId="1786"/>
            <ac:spMk id="2" creationId="{6C858561-B00C-29B1-6B64-F1E76F1A3761}"/>
          </ac:spMkLst>
        </pc:spChg>
        <pc:spChg chg="add mod">
          <ac:chgData name="RochfordJ" userId="afa10cb3-f4ec-4c59-b9bf-faf4aa99cf1a" providerId="ADAL" clId="{EBAF9A10-76C8-4B53-B707-0125717CFA55}" dt="2023-07-10T18:35:29.317" v="1682"/>
          <ac:spMkLst>
            <pc:docMk/>
            <pc:sldMk cId="828005228" sldId="1786"/>
            <ac:spMk id="3" creationId="{014449D2-2967-81FE-8C79-117FE98ED00B}"/>
          </ac:spMkLst>
        </pc:spChg>
      </pc:sldChg>
      <pc:sldChg chg="add del setBg">
        <pc:chgData name="RochfordJ" userId="afa10cb3-f4ec-4c59-b9bf-faf4aa99cf1a" providerId="ADAL" clId="{EBAF9A10-76C8-4B53-B707-0125717CFA55}" dt="2023-07-10T18:26:50.187" v="1633"/>
        <pc:sldMkLst>
          <pc:docMk/>
          <pc:sldMk cId="3957560446" sldId="1786"/>
        </pc:sldMkLst>
      </pc:sldChg>
      <pc:sldChg chg="addSp delSp modSp add del mod modTransition">
        <pc:chgData name="RochfordJ" userId="afa10cb3-f4ec-4c59-b9bf-faf4aa99cf1a" providerId="ADAL" clId="{EBAF9A10-76C8-4B53-B707-0125717CFA55}" dt="2023-07-12T03:24:01.997" v="6025" actId="47"/>
        <pc:sldMkLst>
          <pc:docMk/>
          <pc:sldMk cId="771516601" sldId="1787"/>
        </pc:sldMkLst>
        <pc:spChg chg="mod">
          <ac:chgData name="RochfordJ" userId="afa10cb3-f4ec-4c59-b9bf-faf4aa99cf1a" providerId="ADAL" clId="{EBAF9A10-76C8-4B53-B707-0125717CFA55}" dt="2023-07-10T18:27:31.160" v="1649" actId="20577"/>
          <ac:spMkLst>
            <pc:docMk/>
            <pc:sldMk cId="771516601" sldId="1787"/>
            <ac:spMk id="2" creationId="{6C858561-B00C-29B1-6B64-F1E76F1A3761}"/>
          </ac:spMkLst>
        </pc:spChg>
        <pc:spChg chg="add del mod">
          <ac:chgData name="RochfordJ" userId="afa10cb3-f4ec-4c59-b9bf-faf4aa99cf1a" providerId="ADAL" clId="{EBAF9A10-76C8-4B53-B707-0125717CFA55}" dt="2023-07-10T19:59:33.389" v="1746" actId="21"/>
          <ac:spMkLst>
            <pc:docMk/>
            <pc:sldMk cId="771516601" sldId="1787"/>
            <ac:spMk id="3" creationId="{FCC94B65-8982-B77F-3E34-1C138FC0BA0B}"/>
          </ac:spMkLst>
        </pc:spChg>
        <pc:picChg chg="add del mod modCrop">
          <ac:chgData name="RochfordJ" userId="afa10cb3-f4ec-4c59-b9bf-faf4aa99cf1a" providerId="ADAL" clId="{EBAF9A10-76C8-4B53-B707-0125717CFA55}" dt="2023-07-10T20:01:18.093" v="1752" actId="478"/>
          <ac:picMkLst>
            <pc:docMk/>
            <pc:sldMk cId="771516601" sldId="1787"/>
            <ac:picMk id="5" creationId="{F88AF1CB-EB7D-6AF6-A7BA-DCF704BC9E53}"/>
          </ac:picMkLst>
        </pc:picChg>
      </pc:sldChg>
      <pc:sldChg chg="add del setBg">
        <pc:chgData name="RochfordJ" userId="afa10cb3-f4ec-4c59-b9bf-faf4aa99cf1a" providerId="ADAL" clId="{EBAF9A10-76C8-4B53-B707-0125717CFA55}" dt="2023-07-10T18:26:54.390" v="1636"/>
        <pc:sldMkLst>
          <pc:docMk/>
          <pc:sldMk cId="3507245409" sldId="1787"/>
        </pc:sldMkLst>
      </pc:sldChg>
      <pc:sldChg chg="addSp modSp add del mod modTransition">
        <pc:chgData name="RochfordJ" userId="afa10cb3-f4ec-4c59-b9bf-faf4aa99cf1a" providerId="ADAL" clId="{EBAF9A10-76C8-4B53-B707-0125717CFA55}" dt="2023-07-12T19:53:16.267" v="8731" actId="47"/>
        <pc:sldMkLst>
          <pc:docMk/>
          <pc:sldMk cId="890847770" sldId="1788"/>
        </pc:sldMkLst>
        <pc:spChg chg="mod">
          <ac:chgData name="RochfordJ" userId="afa10cb3-f4ec-4c59-b9bf-faf4aa99cf1a" providerId="ADAL" clId="{EBAF9A10-76C8-4B53-B707-0125717CFA55}" dt="2023-07-10T18:27:38.199" v="1651" actId="207"/>
          <ac:spMkLst>
            <pc:docMk/>
            <pc:sldMk cId="890847770" sldId="1788"/>
            <ac:spMk id="2" creationId="{6C858561-B00C-29B1-6B64-F1E76F1A3761}"/>
          </ac:spMkLst>
        </pc:spChg>
        <pc:spChg chg="add mod">
          <ac:chgData name="RochfordJ" userId="afa10cb3-f4ec-4c59-b9bf-faf4aa99cf1a" providerId="ADAL" clId="{EBAF9A10-76C8-4B53-B707-0125717CFA55}" dt="2023-07-11T19:16:21.002" v="3782" actId="1038"/>
          <ac:spMkLst>
            <pc:docMk/>
            <pc:sldMk cId="890847770" sldId="1788"/>
            <ac:spMk id="3" creationId="{66A60D27-F8BC-6E4A-3784-14966C96093B}"/>
          </ac:spMkLst>
        </pc:spChg>
      </pc:sldChg>
      <pc:sldChg chg="add del setBg">
        <pc:chgData name="RochfordJ" userId="afa10cb3-f4ec-4c59-b9bf-faf4aa99cf1a" providerId="ADAL" clId="{EBAF9A10-76C8-4B53-B707-0125717CFA55}" dt="2023-07-10T18:26:54.390" v="1636"/>
        <pc:sldMkLst>
          <pc:docMk/>
          <pc:sldMk cId="2973501173" sldId="1788"/>
        </pc:sldMkLst>
      </pc:sldChg>
      <pc:sldChg chg="add del setBg">
        <pc:chgData name="RochfordJ" userId="afa10cb3-f4ec-4c59-b9bf-faf4aa99cf1a" providerId="ADAL" clId="{EBAF9A10-76C8-4B53-B707-0125717CFA55}" dt="2023-07-10T18:26:54.390" v="1636"/>
        <pc:sldMkLst>
          <pc:docMk/>
          <pc:sldMk cId="2844276183" sldId="1789"/>
        </pc:sldMkLst>
      </pc:sldChg>
      <pc:sldChg chg="modSp add del mod modTransition">
        <pc:chgData name="RochfordJ" userId="afa10cb3-f4ec-4c59-b9bf-faf4aa99cf1a" providerId="ADAL" clId="{EBAF9A10-76C8-4B53-B707-0125717CFA55}" dt="2023-07-12T19:52:09.032" v="8719" actId="47"/>
        <pc:sldMkLst>
          <pc:docMk/>
          <pc:sldMk cId="3283056949" sldId="1789"/>
        </pc:sldMkLst>
        <pc:spChg chg="mod">
          <ac:chgData name="RochfordJ" userId="afa10cb3-f4ec-4c59-b9bf-faf4aa99cf1a" providerId="ADAL" clId="{EBAF9A10-76C8-4B53-B707-0125717CFA55}" dt="2023-07-10T18:27:44.182" v="1653" actId="207"/>
          <ac:spMkLst>
            <pc:docMk/>
            <pc:sldMk cId="3283056949" sldId="1789"/>
            <ac:spMk id="2" creationId="{6C858561-B00C-29B1-6B64-F1E76F1A3761}"/>
          </ac:spMkLst>
        </pc:spChg>
      </pc:sldChg>
      <pc:sldChg chg="modSp add del mod modTransition">
        <pc:chgData name="RochfordJ" userId="afa10cb3-f4ec-4c59-b9bf-faf4aa99cf1a" providerId="ADAL" clId="{EBAF9A10-76C8-4B53-B707-0125717CFA55}" dt="2023-07-12T19:52:09.721" v="8720" actId="47"/>
        <pc:sldMkLst>
          <pc:docMk/>
          <pc:sldMk cId="1338679190" sldId="1790"/>
        </pc:sldMkLst>
        <pc:spChg chg="mod">
          <ac:chgData name="RochfordJ" userId="afa10cb3-f4ec-4c59-b9bf-faf4aa99cf1a" providerId="ADAL" clId="{EBAF9A10-76C8-4B53-B707-0125717CFA55}" dt="2023-07-10T18:27:49.840" v="1654" actId="207"/>
          <ac:spMkLst>
            <pc:docMk/>
            <pc:sldMk cId="1338679190" sldId="1790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0T18:26:55.861" v="1639"/>
        <pc:sldMkLst>
          <pc:docMk/>
          <pc:sldMk cId="4159097735" sldId="1790"/>
        </pc:sldMkLst>
      </pc:sldChg>
      <pc:sldChg chg="add del setBg">
        <pc:chgData name="RochfordJ" userId="afa10cb3-f4ec-4c59-b9bf-faf4aa99cf1a" providerId="ADAL" clId="{EBAF9A10-76C8-4B53-B707-0125717CFA55}" dt="2023-07-10T18:26:55.861" v="1639"/>
        <pc:sldMkLst>
          <pc:docMk/>
          <pc:sldMk cId="3363997968" sldId="1791"/>
        </pc:sldMkLst>
      </pc:sldChg>
      <pc:sldChg chg="addSp delSp modSp add del mod modTransition">
        <pc:chgData name="RochfordJ" userId="afa10cb3-f4ec-4c59-b9bf-faf4aa99cf1a" providerId="ADAL" clId="{EBAF9A10-76C8-4B53-B707-0125717CFA55}" dt="2023-07-12T19:52:10.314" v="8721" actId="47"/>
        <pc:sldMkLst>
          <pc:docMk/>
          <pc:sldMk cId="3888067283" sldId="1791"/>
        </pc:sldMkLst>
        <pc:spChg chg="mod">
          <ac:chgData name="RochfordJ" userId="afa10cb3-f4ec-4c59-b9bf-faf4aa99cf1a" providerId="ADAL" clId="{EBAF9A10-76C8-4B53-B707-0125717CFA55}" dt="2023-07-10T18:27:55.394" v="1655" actId="207"/>
          <ac:spMkLst>
            <pc:docMk/>
            <pc:sldMk cId="3888067283" sldId="1791"/>
            <ac:spMk id="2" creationId="{6C858561-B00C-29B1-6B64-F1E76F1A3761}"/>
          </ac:spMkLst>
        </pc:spChg>
        <pc:picChg chg="add del mod">
          <ac:chgData name="RochfordJ" userId="afa10cb3-f4ec-4c59-b9bf-faf4aa99cf1a" providerId="ADAL" clId="{EBAF9A10-76C8-4B53-B707-0125717CFA55}" dt="2023-07-11T19:58:34.023" v="3814" actId="21"/>
          <ac:picMkLst>
            <pc:docMk/>
            <pc:sldMk cId="3888067283" sldId="1791"/>
            <ac:picMk id="1026" creationId="{55C7BE18-2EB7-6DDF-124D-17D75FD36817}"/>
          </ac:picMkLst>
        </pc:picChg>
        <pc:picChg chg="add del mod">
          <ac:chgData name="RochfordJ" userId="afa10cb3-f4ec-4c59-b9bf-faf4aa99cf1a" providerId="ADAL" clId="{EBAF9A10-76C8-4B53-B707-0125717CFA55}" dt="2023-07-11T19:58:34.023" v="3814" actId="21"/>
          <ac:picMkLst>
            <pc:docMk/>
            <pc:sldMk cId="3888067283" sldId="1791"/>
            <ac:picMk id="1028" creationId="{BA438CD5-C8BB-7B4D-99C4-5853A7D5EF3C}"/>
          </ac:picMkLst>
        </pc:picChg>
      </pc:sldChg>
      <pc:sldChg chg="addSp delSp modSp add del mod modTransition">
        <pc:chgData name="RochfordJ" userId="afa10cb3-f4ec-4c59-b9bf-faf4aa99cf1a" providerId="ADAL" clId="{EBAF9A10-76C8-4B53-B707-0125717CFA55}" dt="2023-07-12T19:53:17.518" v="8732" actId="47"/>
        <pc:sldMkLst>
          <pc:docMk/>
          <pc:sldMk cId="2564334513" sldId="1792"/>
        </pc:sldMkLst>
        <pc:spChg chg="mod">
          <ac:chgData name="RochfordJ" userId="afa10cb3-f4ec-4c59-b9bf-faf4aa99cf1a" providerId="ADAL" clId="{EBAF9A10-76C8-4B53-B707-0125717CFA55}" dt="2023-07-10T18:28:00.838" v="1656" actId="207"/>
          <ac:spMkLst>
            <pc:docMk/>
            <pc:sldMk cId="2564334513" sldId="1792"/>
            <ac:spMk id="2" creationId="{6C858561-B00C-29B1-6B64-F1E76F1A3761}"/>
          </ac:spMkLst>
        </pc:spChg>
        <pc:spChg chg="add del mod">
          <ac:chgData name="RochfordJ" userId="afa10cb3-f4ec-4c59-b9bf-faf4aa99cf1a" providerId="ADAL" clId="{EBAF9A10-76C8-4B53-B707-0125717CFA55}" dt="2023-07-11T20:24:32.670" v="3923" actId="21"/>
          <ac:spMkLst>
            <pc:docMk/>
            <pc:sldMk cId="2564334513" sldId="1792"/>
            <ac:spMk id="3" creationId="{13BE1C91-2FB5-8BAD-FA04-365EF0E768E0}"/>
          </ac:spMkLst>
        </pc:spChg>
      </pc:sldChg>
      <pc:sldChg chg="add del setBg">
        <pc:chgData name="RochfordJ" userId="afa10cb3-f4ec-4c59-b9bf-faf4aa99cf1a" providerId="ADAL" clId="{EBAF9A10-76C8-4B53-B707-0125717CFA55}" dt="2023-07-10T18:26:55.861" v="1639"/>
        <pc:sldMkLst>
          <pc:docMk/>
          <pc:sldMk cId="3287760534" sldId="1792"/>
        </pc:sldMkLst>
      </pc:sldChg>
      <pc:sldChg chg="delSp add del mod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2985476426" sldId="1793"/>
        </pc:sldMkLst>
        <pc:spChg chg="del">
          <ac:chgData name="RochfordJ" userId="afa10cb3-f4ec-4c59-b9bf-faf4aa99cf1a" providerId="ADAL" clId="{EBAF9A10-76C8-4B53-B707-0125717CFA55}" dt="2023-07-10T18:37:06.132" v="1684" actId="478"/>
          <ac:spMkLst>
            <pc:docMk/>
            <pc:sldMk cId="2985476426" sldId="1793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0T18:37:06.132" v="1684" actId="478"/>
          <ac:spMkLst>
            <pc:docMk/>
            <pc:sldMk cId="2985476426" sldId="1793"/>
            <ac:spMk id="3" creationId="{014449D2-2967-81FE-8C79-117FE98ED00B}"/>
          </ac:spMkLst>
        </pc:spChg>
      </pc:sldChg>
      <pc:sldChg chg="add del">
        <pc:chgData name="RochfordJ" userId="afa10cb3-f4ec-4c59-b9bf-faf4aa99cf1a" providerId="ADAL" clId="{EBAF9A10-76C8-4B53-B707-0125717CFA55}" dt="2023-07-12T20:15:42.775" v="9281" actId="2696"/>
        <pc:sldMkLst>
          <pc:docMk/>
          <pc:sldMk cId="3265889203" sldId="1793"/>
        </pc:sldMkLst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3799454584" sldId="1793"/>
        </pc:sldMkLst>
      </pc:sldChg>
      <pc:sldChg chg="add del">
        <pc:chgData name="RochfordJ" userId="afa10cb3-f4ec-4c59-b9bf-faf4aa99cf1a" providerId="ADAL" clId="{EBAF9A10-76C8-4B53-B707-0125717CFA55}" dt="2023-07-12T20:15:42.775" v="9281" actId="2696"/>
        <pc:sldMkLst>
          <pc:docMk/>
          <pc:sldMk cId="1381654473" sldId="1794"/>
        </pc:sldMkLst>
      </pc:sldChg>
      <pc:sldChg chg="delSp add del mod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2163151968" sldId="1794"/>
        </pc:sldMkLst>
        <pc:spChg chg="del">
          <ac:chgData name="RochfordJ" userId="afa10cb3-f4ec-4c59-b9bf-faf4aa99cf1a" providerId="ADAL" clId="{EBAF9A10-76C8-4B53-B707-0125717CFA55}" dt="2023-07-10T18:56:00.496" v="1686" actId="478"/>
          <ac:spMkLst>
            <pc:docMk/>
            <pc:sldMk cId="2163151968" sldId="1794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0T18:56:00.496" v="1686" actId="478"/>
          <ac:spMkLst>
            <pc:docMk/>
            <pc:sldMk cId="2163151968" sldId="1794"/>
            <ac:spMk id="3" creationId="{014449D2-2967-81FE-8C79-117FE98ED00B}"/>
          </ac:spMkLst>
        </pc:spChg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3692872141" sldId="1794"/>
        </pc:sldMkLst>
      </pc:sldChg>
      <pc:sldChg chg="add del">
        <pc:chgData name="RochfordJ" userId="afa10cb3-f4ec-4c59-b9bf-faf4aa99cf1a" providerId="ADAL" clId="{EBAF9A10-76C8-4B53-B707-0125717CFA55}" dt="2023-07-12T20:15:42.775" v="9281" actId="2696"/>
        <pc:sldMkLst>
          <pc:docMk/>
          <pc:sldMk cId="52794409" sldId="1795"/>
        </pc:sldMkLst>
      </pc:sldChg>
      <pc:sldChg chg="add del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2993775859" sldId="1795"/>
        </pc:sldMkLst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3348595669" sldId="1795"/>
        </pc:sldMkLst>
      </pc:sldChg>
      <pc:sldChg chg="add del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864203145" sldId="1796"/>
        </pc:sldMkLst>
      </pc:sldChg>
      <pc:sldChg chg="add del">
        <pc:chgData name="RochfordJ" userId="afa10cb3-f4ec-4c59-b9bf-faf4aa99cf1a" providerId="ADAL" clId="{EBAF9A10-76C8-4B53-B707-0125717CFA55}" dt="2023-07-12T20:15:42.775" v="9281" actId="2696"/>
        <pc:sldMkLst>
          <pc:docMk/>
          <pc:sldMk cId="2214306262" sldId="1796"/>
        </pc:sldMkLst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3936192014" sldId="1796"/>
        </pc:sldMkLst>
      </pc:sldChg>
      <pc:sldChg chg="add modTransition modAnim">
        <pc:chgData name="RochfordJ" userId="afa10cb3-f4ec-4c59-b9bf-faf4aa99cf1a" providerId="ADAL" clId="{EBAF9A10-76C8-4B53-B707-0125717CFA55}" dt="2023-07-14T13:59:43.640" v="17923"/>
        <pc:sldMkLst>
          <pc:docMk/>
          <pc:sldMk cId="582112674" sldId="1797"/>
        </pc:sldMkLst>
      </pc:sldChg>
      <pc:sldChg chg="add del">
        <pc:chgData name="RochfordJ" userId="afa10cb3-f4ec-4c59-b9bf-faf4aa99cf1a" providerId="ADAL" clId="{EBAF9A10-76C8-4B53-B707-0125717CFA55}" dt="2023-07-13T04:11:29.613" v="15134"/>
        <pc:sldMkLst>
          <pc:docMk/>
          <pc:sldMk cId="1743128312" sldId="1797"/>
        </pc:sldMkLst>
      </pc:sldChg>
      <pc:sldChg chg="add del modTransition">
        <pc:chgData name="RochfordJ" userId="afa10cb3-f4ec-4c59-b9bf-faf4aa99cf1a" providerId="ADAL" clId="{EBAF9A10-76C8-4B53-B707-0125717CFA55}" dt="2023-07-13T04:11:11.494" v="15129" actId="2696"/>
        <pc:sldMkLst>
          <pc:docMk/>
          <pc:sldMk cId="1760269766" sldId="1797"/>
        </pc:sldMkLst>
      </pc:sldChg>
      <pc:sldChg chg="addSp delSp modSp add del mod modTransition">
        <pc:chgData name="RochfordJ" userId="afa10cb3-f4ec-4c59-b9bf-faf4aa99cf1a" providerId="ADAL" clId="{EBAF9A10-76C8-4B53-B707-0125717CFA55}" dt="2023-07-12T19:49:41.621" v="8697" actId="2696"/>
        <pc:sldMkLst>
          <pc:docMk/>
          <pc:sldMk cId="4087597527" sldId="1797"/>
        </pc:sldMkLst>
        <pc:spChg chg="del mod">
          <ac:chgData name="RochfordJ" userId="afa10cb3-f4ec-4c59-b9bf-faf4aa99cf1a" providerId="ADAL" clId="{EBAF9A10-76C8-4B53-B707-0125717CFA55}" dt="2023-07-10T20:08:56.594" v="1886" actId="478"/>
          <ac:spMkLst>
            <pc:docMk/>
            <pc:sldMk cId="4087597527" sldId="1797"/>
            <ac:spMk id="6" creationId="{00000000-0000-0000-0000-000000000000}"/>
          </ac:spMkLst>
        </pc:spChg>
        <pc:spChg chg="del mod">
          <ac:chgData name="RochfordJ" userId="afa10cb3-f4ec-4c59-b9bf-faf4aa99cf1a" providerId="ADAL" clId="{EBAF9A10-76C8-4B53-B707-0125717CFA55}" dt="2023-07-10T20:08:52.337" v="1885"/>
          <ac:spMkLst>
            <pc:docMk/>
            <pc:sldMk cId="4087597527" sldId="1797"/>
            <ac:spMk id="7" creationId="{00000000-0000-0000-0000-000000000000}"/>
          </ac:spMkLst>
        </pc:spChg>
        <pc:spChg chg="add mod">
          <ac:chgData name="RochfordJ" userId="afa10cb3-f4ec-4c59-b9bf-faf4aa99cf1a" providerId="ADAL" clId="{EBAF9A10-76C8-4B53-B707-0125717CFA55}" dt="2023-07-10T20:08:51.228" v="1883"/>
          <ac:spMkLst>
            <pc:docMk/>
            <pc:sldMk cId="4087597527" sldId="1797"/>
            <ac:spMk id="9" creationId="{C6407BE3-AB07-843D-97A7-EFCC936DFB25}"/>
          </ac:spMkLst>
        </pc:spChg>
        <pc:spChg chg="add mod">
          <ac:chgData name="RochfordJ" userId="afa10cb3-f4ec-4c59-b9bf-faf4aa99cf1a" providerId="ADAL" clId="{EBAF9A10-76C8-4B53-B707-0125717CFA55}" dt="2023-07-10T20:08:56.930" v="1887"/>
          <ac:spMkLst>
            <pc:docMk/>
            <pc:sldMk cId="4087597527" sldId="1797"/>
            <ac:spMk id="10" creationId="{3C6549B0-E792-533C-B3A7-22F51D737B82}"/>
          </ac:spMkLst>
        </pc:spChg>
        <pc:picChg chg="add del mod">
          <ac:chgData name="RochfordJ" userId="afa10cb3-f4ec-4c59-b9bf-faf4aa99cf1a" providerId="ADAL" clId="{EBAF9A10-76C8-4B53-B707-0125717CFA55}" dt="2023-07-10T20:06:56.918" v="1816" actId="21"/>
          <ac:picMkLst>
            <pc:docMk/>
            <pc:sldMk cId="4087597527" sldId="1797"/>
            <ac:picMk id="4" creationId="{556A2E58-F93F-E555-5D7C-A666D50DBD42}"/>
          </ac:picMkLst>
        </pc:picChg>
        <pc:picChg chg="del">
          <ac:chgData name="RochfordJ" userId="afa10cb3-f4ec-4c59-b9bf-faf4aa99cf1a" providerId="ADAL" clId="{EBAF9A10-76C8-4B53-B707-0125717CFA55}" dt="2023-07-10T20:06:58.007" v="1817" actId="478"/>
          <ac:picMkLst>
            <pc:docMk/>
            <pc:sldMk cId="4087597527" sldId="1797"/>
            <ac:picMk id="5" creationId="{2F7BD26E-756A-DCA2-76D4-A485B9C2FD4A}"/>
          </ac:picMkLst>
        </pc:picChg>
        <pc:picChg chg="add mod">
          <ac:chgData name="RochfordJ" userId="afa10cb3-f4ec-4c59-b9bf-faf4aa99cf1a" providerId="ADAL" clId="{EBAF9A10-76C8-4B53-B707-0125717CFA55}" dt="2023-07-10T20:06:58.424" v="1818"/>
          <ac:picMkLst>
            <pc:docMk/>
            <pc:sldMk cId="4087597527" sldId="1797"/>
            <ac:picMk id="8" creationId="{B7866756-02E2-FF1B-6DBA-3A26E165A5BE}"/>
          </ac:picMkLst>
        </pc:picChg>
      </pc:sldChg>
      <pc:sldChg chg="add modTransition modAnim">
        <pc:chgData name="RochfordJ" userId="afa10cb3-f4ec-4c59-b9bf-faf4aa99cf1a" providerId="ADAL" clId="{EBAF9A10-76C8-4B53-B707-0125717CFA55}" dt="2023-07-13T05:02:43.988" v="15605"/>
        <pc:sldMkLst>
          <pc:docMk/>
          <pc:sldMk cId="106736740" sldId="1798"/>
        </pc:sldMkLst>
      </pc:sldChg>
      <pc:sldChg chg="add del">
        <pc:chgData name="RochfordJ" userId="afa10cb3-f4ec-4c59-b9bf-faf4aa99cf1a" providerId="ADAL" clId="{EBAF9A10-76C8-4B53-B707-0125717CFA55}" dt="2023-07-13T04:11:29.613" v="15134"/>
        <pc:sldMkLst>
          <pc:docMk/>
          <pc:sldMk cId="1156795782" sldId="1798"/>
        </pc:sldMkLst>
      </pc:sldChg>
      <pc:sldChg chg="add del modTransition">
        <pc:chgData name="RochfordJ" userId="afa10cb3-f4ec-4c59-b9bf-faf4aa99cf1a" providerId="ADAL" clId="{EBAF9A10-76C8-4B53-B707-0125717CFA55}" dt="2023-07-13T04:11:11.494" v="15129" actId="2696"/>
        <pc:sldMkLst>
          <pc:docMk/>
          <pc:sldMk cId="1593495011" sldId="1798"/>
        </pc:sldMkLst>
      </pc:sldChg>
      <pc:sldChg chg="modSp add del mod modTransition">
        <pc:chgData name="RochfordJ" userId="afa10cb3-f4ec-4c59-b9bf-faf4aa99cf1a" providerId="ADAL" clId="{EBAF9A10-76C8-4B53-B707-0125717CFA55}" dt="2023-07-12T19:49:41.621" v="8697" actId="2696"/>
        <pc:sldMkLst>
          <pc:docMk/>
          <pc:sldMk cId="4151261828" sldId="1798"/>
        </pc:sldMkLst>
        <pc:spChg chg="mod">
          <ac:chgData name="RochfordJ" userId="afa10cb3-f4ec-4c59-b9bf-faf4aa99cf1a" providerId="ADAL" clId="{EBAF9A10-76C8-4B53-B707-0125717CFA55}" dt="2023-07-10T20:08:35.038" v="1861" actId="20577"/>
          <ac:spMkLst>
            <pc:docMk/>
            <pc:sldMk cId="4151261828" sldId="1798"/>
            <ac:spMk id="6" creationId="{00000000-0000-0000-0000-000000000000}"/>
          </ac:spMkLst>
        </pc:spChg>
        <pc:spChg chg="mod">
          <ac:chgData name="RochfordJ" userId="afa10cb3-f4ec-4c59-b9bf-faf4aa99cf1a" providerId="ADAL" clId="{EBAF9A10-76C8-4B53-B707-0125717CFA55}" dt="2023-07-10T20:08:38.436" v="1866" actId="1035"/>
          <ac:spMkLst>
            <pc:docMk/>
            <pc:sldMk cId="4151261828" sldId="1798"/>
            <ac:spMk id="7" creationId="{00000000-0000-0000-0000-000000000000}"/>
          </ac:spMkLst>
        </pc:spChg>
      </pc:sldChg>
      <pc:sldChg chg="modSp add del mod modTransition">
        <pc:chgData name="RochfordJ" userId="afa10cb3-f4ec-4c59-b9bf-faf4aa99cf1a" providerId="ADAL" clId="{EBAF9A10-76C8-4B53-B707-0125717CFA55}" dt="2023-07-12T19:49:41.621" v="8697" actId="2696"/>
        <pc:sldMkLst>
          <pc:docMk/>
          <pc:sldMk cId="295881713" sldId="1799"/>
        </pc:sldMkLst>
        <pc:spChg chg="mod">
          <ac:chgData name="RochfordJ" userId="afa10cb3-f4ec-4c59-b9bf-faf4aa99cf1a" providerId="ADAL" clId="{EBAF9A10-76C8-4B53-B707-0125717CFA55}" dt="2023-07-10T20:09:53.222" v="1913" actId="403"/>
          <ac:spMkLst>
            <pc:docMk/>
            <pc:sldMk cId="295881713" sldId="1799"/>
            <ac:spMk id="7" creationId="{00000000-0000-0000-0000-000000000000}"/>
          </ac:spMkLst>
        </pc:spChg>
      </pc:sldChg>
      <pc:sldChg chg="add del modTransition">
        <pc:chgData name="RochfordJ" userId="afa10cb3-f4ec-4c59-b9bf-faf4aa99cf1a" providerId="ADAL" clId="{EBAF9A10-76C8-4B53-B707-0125717CFA55}" dt="2023-07-13T04:11:11.494" v="15129" actId="2696"/>
        <pc:sldMkLst>
          <pc:docMk/>
          <pc:sldMk cId="399361367" sldId="1799"/>
        </pc:sldMkLst>
      </pc:sldChg>
      <pc:sldChg chg="add del">
        <pc:chgData name="RochfordJ" userId="afa10cb3-f4ec-4c59-b9bf-faf4aa99cf1a" providerId="ADAL" clId="{EBAF9A10-76C8-4B53-B707-0125717CFA55}" dt="2023-07-13T04:11:29.613" v="15134"/>
        <pc:sldMkLst>
          <pc:docMk/>
          <pc:sldMk cId="867659479" sldId="1799"/>
        </pc:sldMkLst>
      </pc:sldChg>
      <pc:sldChg chg="add modTransition modAnim">
        <pc:chgData name="RochfordJ" userId="afa10cb3-f4ec-4c59-b9bf-faf4aa99cf1a" providerId="ADAL" clId="{EBAF9A10-76C8-4B53-B707-0125717CFA55}" dt="2023-07-13T05:02:54.702" v="15608"/>
        <pc:sldMkLst>
          <pc:docMk/>
          <pc:sldMk cId="1785566680" sldId="1799"/>
        </pc:sldMkLst>
      </pc:sldChg>
      <pc:sldChg chg="add del">
        <pc:chgData name="RochfordJ" userId="afa10cb3-f4ec-4c59-b9bf-faf4aa99cf1a" providerId="ADAL" clId="{EBAF9A10-76C8-4B53-B707-0125717CFA55}" dt="2023-07-13T04:11:29.613" v="15134"/>
        <pc:sldMkLst>
          <pc:docMk/>
          <pc:sldMk cId="623761812" sldId="1800"/>
        </pc:sldMkLst>
      </pc:sldChg>
      <pc:sldChg chg="addSp delSp modSp add del mod modTransition">
        <pc:chgData name="RochfordJ" userId="afa10cb3-f4ec-4c59-b9bf-faf4aa99cf1a" providerId="ADAL" clId="{EBAF9A10-76C8-4B53-B707-0125717CFA55}" dt="2023-07-12T19:49:41.621" v="8697" actId="2696"/>
        <pc:sldMkLst>
          <pc:docMk/>
          <pc:sldMk cId="3186133821" sldId="1800"/>
        </pc:sldMkLst>
        <pc:spChg chg="add del">
          <ac:chgData name="RochfordJ" userId="afa10cb3-f4ec-4c59-b9bf-faf4aa99cf1a" providerId="ADAL" clId="{EBAF9A10-76C8-4B53-B707-0125717CFA55}" dt="2023-07-10T20:11:24.291" v="1922" actId="478"/>
          <ac:spMkLst>
            <pc:docMk/>
            <pc:sldMk cId="3186133821" sldId="1800"/>
            <ac:spMk id="3" creationId="{47EFFA6B-FA54-B84D-9807-61C92A670B56}"/>
          </ac:spMkLst>
        </pc:spChg>
        <pc:spChg chg="mod">
          <ac:chgData name="RochfordJ" userId="afa10cb3-f4ec-4c59-b9bf-faf4aa99cf1a" providerId="ADAL" clId="{EBAF9A10-76C8-4B53-B707-0125717CFA55}" dt="2023-07-10T20:14:35.923" v="1944" actId="207"/>
          <ac:spMkLst>
            <pc:docMk/>
            <pc:sldMk cId="3186133821" sldId="1800"/>
            <ac:spMk id="6" creationId="{00000000-0000-0000-0000-000000000000}"/>
          </ac:spMkLst>
        </pc:spChg>
        <pc:spChg chg="mod">
          <ac:chgData name="RochfordJ" userId="afa10cb3-f4ec-4c59-b9bf-faf4aa99cf1a" providerId="ADAL" clId="{EBAF9A10-76C8-4B53-B707-0125717CFA55}" dt="2023-07-10T20:14:57.985" v="1947"/>
          <ac:spMkLst>
            <pc:docMk/>
            <pc:sldMk cId="3186133821" sldId="1800"/>
            <ac:spMk id="7" creationId="{00000000-0000-0000-0000-000000000000}"/>
          </ac:spMkLst>
        </pc:spChg>
        <pc:picChg chg="add del mod modCrop">
          <ac:chgData name="RochfordJ" userId="afa10cb3-f4ec-4c59-b9bf-faf4aa99cf1a" providerId="ADAL" clId="{EBAF9A10-76C8-4B53-B707-0125717CFA55}" dt="2023-07-10T20:12:57.844" v="1935" actId="478"/>
          <ac:picMkLst>
            <pc:docMk/>
            <pc:sldMk cId="3186133821" sldId="1800"/>
            <ac:picMk id="5" creationId="{E64C42BB-F3C9-D18E-3CD6-FB9A27DB6F08}"/>
          </ac:picMkLst>
        </pc:picChg>
        <pc:picChg chg="del">
          <ac:chgData name="RochfordJ" userId="afa10cb3-f4ec-4c59-b9bf-faf4aa99cf1a" providerId="ADAL" clId="{EBAF9A10-76C8-4B53-B707-0125717CFA55}" dt="2023-07-10T20:14:30.580" v="1942" actId="478"/>
          <ac:picMkLst>
            <pc:docMk/>
            <pc:sldMk cId="3186133821" sldId="1800"/>
            <ac:picMk id="8" creationId="{B7866756-02E2-FF1B-6DBA-3A26E165A5BE}"/>
          </ac:picMkLst>
        </pc:picChg>
        <pc:picChg chg="add del">
          <ac:chgData name="RochfordJ" userId="afa10cb3-f4ec-4c59-b9bf-faf4aa99cf1a" providerId="ADAL" clId="{EBAF9A10-76C8-4B53-B707-0125717CFA55}" dt="2023-07-10T20:13:05.727" v="1937" actId="478"/>
          <ac:picMkLst>
            <pc:docMk/>
            <pc:sldMk cId="3186133821" sldId="1800"/>
            <ac:picMk id="10" creationId="{F93585A3-ADCE-0339-1837-297B77BA6675}"/>
          </ac:picMkLst>
        </pc:picChg>
        <pc:picChg chg="add mod">
          <ac:chgData name="RochfordJ" userId="afa10cb3-f4ec-4c59-b9bf-faf4aa99cf1a" providerId="ADAL" clId="{EBAF9A10-76C8-4B53-B707-0125717CFA55}" dt="2023-07-10T20:14:30.941" v="1943"/>
          <ac:picMkLst>
            <pc:docMk/>
            <pc:sldMk cId="3186133821" sldId="1800"/>
            <ac:picMk id="11" creationId="{32721D94-90F6-0518-56C5-67EBDD4450BD}"/>
          </ac:picMkLst>
        </pc:picChg>
        <pc:picChg chg="add del mod">
          <ac:chgData name="RochfordJ" userId="afa10cb3-f4ec-4c59-b9bf-faf4aa99cf1a" providerId="ADAL" clId="{EBAF9A10-76C8-4B53-B707-0125717CFA55}" dt="2023-07-10T20:14:29.455" v="1941" actId="21"/>
          <ac:picMkLst>
            <pc:docMk/>
            <pc:sldMk cId="3186133821" sldId="1800"/>
            <ac:picMk id="1028" creationId="{B3D71FC4-9371-BF39-B821-2EF94EBF796F}"/>
          </ac:picMkLst>
        </pc:picChg>
      </pc:sldChg>
      <pc:sldChg chg="modSp add mod modTransition modAnim">
        <pc:chgData name="RochfordJ" userId="afa10cb3-f4ec-4c59-b9bf-faf4aa99cf1a" providerId="ADAL" clId="{EBAF9A10-76C8-4B53-B707-0125717CFA55}" dt="2023-07-13T17:19:05.541" v="17362" actId="115"/>
        <pc:sldMkLst>
          <pc:docMk/>
          <pc:sldMk cId="3581609924" sldId="1800"/>
        </pc:sldMkLst>
        <pc:spChg chg="mod">
          <ac:chgData name="RochfordJ" userId="afa10cb3-f4ec-4c59-b9bf-faf4aa99cf1a" providerId="ADAL" clId="{EBAF9A10-76C8-4B53-B707-0125717CFA55}" dt="2023-07-13T17:19:05.541" v="17362" actId="115"/>
          <ac:spMkLst>
            <pc:docMk/>
            <pc:sldMk cId="3581609924" sldId="1800"/>
            <ac:spMk id="7" creationId="{00000000-0000-0000-0000-000000000000}"/>
          </ac:spMkLst>
        </pc:spChg>
      </pc:sldChg>
      <pc:sldChg chg="add del modTransition">
        <pc:chgData name="RochfordJ" userId="afa10cb3-f4ec-4c59-b9bf-faf4aa99cf1a" providerId="ADAL" clId="{EBAF9A10-76C8-4B53-B707-0125717CFA55}" dt="2023-07-13T04:11:11.494" v="15129" actId="2696"/>
        <pc:sldMkLst>
          <pc:docMk/>
          <pc:sldMk cId="3649603471" sldId="1800"/>
        </pc:sldMkLst>
      </pc:sldChg>
      <pc:sldChg chg="add del modTransition">
        <pc:chgData name="RochfordJ" userId="afa10cb3-f4ec-4c59-b9bf-faf4aa99cf1a" providerId="ADAL" clId="{EBAF9A10-76C8-4B53-B707-0125717CFA55}" dt="2023-07-13T04:11:11.494" v="15129" actId="2696"/>
        <pc:sldMkLst>
          <pc:docMk/>
          <pc:sldMk cId="1533862517" sldId="1801"/>
        </pc:sldMkLst>
      </pc:sldChg>
      <pc:sldChg chg="modSp add mod modTransition">
        <pc:chgData name="RochfordJ" userId="afa10cb3-f4ec-4c59-b9bf-faf4aa99cf1a" providerId="ADAL" clId="{EBAF9A10-76C8-4B53-B707-0125717CFA55}" dt="2023-07-13T17:19:14.576" v="17364" actId="115"/>
        <pc:sldMkLst>
          <pc:docMk/>
          <pc:sldMk cId="2304380333" sldId="1801"/>
        </pc:sldMkLst>
        <pc:spChg chg="mod">
          <ac:chgData name="RochfordJ" userId="afa10cb3-f4ec-4c59-b9bf-faf4aa99cf1a" providerId="ADAL" clId="{EBAF9A10-76C8-4B53-B707-0125717CFA55}" dt="2023-07-13T17:19:14.576" v="17364" actId="115"/>
          <ac:spMkLst>
            <pc:docMk/>
            <pc:sldMk cId="2304380333" sldId="1801"/>
            <ac:spMk id="7" creationId="{00000000-0000-0000-0000-000000000000}"/>
          </ac:spMkLst>
        </pc:spChg>
      </pc:sldChg>
      <pc:sldChg chg="modSp add del mod modTransition">
        <pc:chgData name="RochfordJ" userId="afa10cb3-f4ec-4c59-b9bf-faf4aa99cf1a" providerId="ADAL" clId="{EBAF9A10-76C8-4B53-B707-0125717CFA55}" dt="2023-07-12T19:49:41.621" v="8697" actId="2696"/>
        <pc:sldMkLst>
          <pc:docMk/>
          <pc:sldMk cId="2869664707" sldId="1801"/>
        </pc:sldMkLst>
        <pc:spChg chg="mod">
          <ac:chgData name="RochfordJ" userId="afa10cb3-f4ec-4c59-b9bf-faf4aa99cf1a" providerId="ADAL" clId="{EBAF9A10-76C8-4B53-B707-0125717CFA55}" dt="2023-07-12T03:24:31.959" v="6029" actId="313"/>
          <ac:spMkLst>
            <pc:docMk/>
            <pc:sldMk cId="2869664707" sldId="1801"/>
            <ac:spMk id="7" creationId="{00000000-0000-0000-0000-000000000000}"/>
          </ac:spMkLst>
        </pc:spChg>
      </pc:sldChg>
      <pc:sldChg chg="add del">
        <pc:chgData name="RochfordJ" userId="afa10cb3-f4ec-4c59-b9bf-faf4aa99cf1a" providerId="ADAL" clId="{EBAF9A10-76C8-4B53-B707-0125717CFA55}" dt="2023-07-13T04:11:29.613" v="15134"/>
        <pc:sldMkLst>
          <pc:docMk/>
          <pc:sldMk cId="3352102322" sldId="1801"/>
        </pc:sldMkLst>
      </pc:sldChg>
      <pc:sldChg chg="add del">
        <pc:chgData name="RochfordJ" userId="afa10cb3-f4ec-4c59-b9bf-faf4aa99cf1a" providerId="ADAL" clId="{EBAF9A10-76C8-4B53-B707-0125717CFA55}" dt="2023-07-13T04:11:29.613" v="15134"/>
        <pc:sldMkLst>
          <pc:docMk/>
          <pc:sldMk cId="250184097" sldId="1802"/>
        </pc:sldMkLst>
      </pc:sldChg>
      <pc:sldChg chg="add del modTransition">
        <pc:chgData name="RochfordJ" userId="afa10cb3-f4ec-4c59-b9bf-faf4aa99cf1a" providerId="ADAL" clId="{EBAF9A10-76C8-4B53-B707-0125717CFA55}" dt="2023-07-13T04:11:11.494" v="15129" actId="2696"/>
        <pc:sldMkLst>
          <pc:docMk/>
          <pc:sldMk cId="1176403895" sldId="1802"/>
        </pc:sldMkLst>
      </pc:sldChg>
      <pc:sldChg chg="addSp delSp modSp add del mod modTransition">
        <pc:chgData name="RochfordJ" userId="afa10cb3-f4ec-4c59-b9bf-faf4aa99cf1a" providerId="ADAL" clId="{EBAF9A10-76C8-4B53-B707-0125717CFA55}" dt="2023-07-12T19:49:41.621" v="8697" actId="2696"/>
        <pc:sldMkLst>
          <pc:docMk/>
          <pc:sldMk cId="2186423984" sldId="1802"/>
        </pc:sldMkLst>
        <pc:spChg chg="add del mod">
          <ac:chgData name="RochfordJ" userId="afa10cb3-f4ec-4c59-b9bf-faf4aa99cf1a" providerId="ADAL" clId="{EBAF9A10-76C8-4B53-B707-0125717CFA55}" dt="2023-07-12T03:24:44.461" v="6034" actId="21"/>
          <ac:spMkLst>
            <pc:docMk/>
            <pc:sldMk cId="2186423984" sldId="1802"/>
            <ac:spMk id="3" creationId="{B53250AA-18E1-BBD6-10DC-8CBD33647DBE}"/>
          </ac:spMkLst>
        </pc:spChg>
        <pc:spChg chg="add del mod">
          <ac:chgData name="RochfordJ" userId="afa10cb3-f4ec-4c59-b9bf-faf4aa99cf1a" providerId="ADAL" clId="{EBAF9A10-76C8-4B53-B707-0125717CFA55}" dt="2023-07-12T03:59:05.696" v="6057" actId="21"/>
          <ac:spMkLst>
            <pc:docMk/>
            <pc:sldMk cId="2186423984" sldId="1802"/>
            <ac:spMk id="4" creationId="{F6A01949-2797-A09A-94D4-AA5D0B45557E}"/>
          </ac:spMkLst>
        </pc:spChg>
        <pc:spChg chg="mod">
          <ac:chgData name="RochfordJ" userId="afa10cb3-f4ec-4c59-b9bf-faf4aa99cf1a" providerId="ADAL" clId="{EBAF9A10-76C8-4B53-B707-0125717CFA55}" dt="2023-07-12T03:58:53.225" v="6055" actId="6559"/>
          <ac:spMkLst>
            <pc:docMk/>
            <pc:sldMk cId="2186423984" sldId="1802"/>
            <ac:spMk id="7" creationId="{00000000-0000-0000-0000-000000000000}"/>
          </ac:spMkLst>
        </pc:spChg>
        <pc:picChg chg="add del">
          <ac:chgData name="RochfordJ" userId="afa10cb3-f4ec-4c59-b9bf-faf4aa99cf1a" providerId="ADAL" clId="{EBAF9A10-76C8-4B53-B707-0125717CFA55}" dt="2023-07-11T19:19:59.937" v="3784" actId="478"/>
          <ac:picMkLst>
            <pc:docMk/>
            <pc:sldMk cId="2186423984" sldId="1802"/>
            <ac:picMk id="5" creationId="{C0E1188D-F1B9-63C8-374E-199A76BFECBB}"/>
          </ac:picMkLst>
        </pc:picChg>
      </pc:sldChg>
      <pc:sldChg chg="addSp delSp modSp add mod modTransition delAnim modAnim">
        <pc:chgData name="RochfordJ" userId="afa10cb3-f4ec-4c59-b9bf-faf4aa99cf1a" providerId="ADAL" clId="{EBAF9A10-76C8-4B53-B707-0125717CFA55}" dt="2023-07-14T14:13:18.322" v="18008" actId="115"/>
        <pc:sldMkLst>
          <pc:docMk/>
          <pc:sldMk cId="2781849415" sldId="1802"/>
        </pc:sldMkLst>
        <pc:spChg chg="add mod">
          <ac:chgData name="RochfordJ" userId="afa10cb3-f4ec-4c59-b9bf-faf4aa99cf1a" providerId="ADAL" clId="{EBAF9A10-76C8-4B53-B707-0125717CFA55}" dt="2023-07-14T14:13:18.322" v="18008" actId="115"/>
          <ac:spMkLst>
            <pc:docMk/>
            <pc:sldMk cId="2781849415" sldId="1802"/>
            <ac:spMk id="3" creationId="{0336D45F-9A3F-E98D-B66F-57BBB9C3134C}"/>
          </ac:spMkLst>
        </pc:spChg>
        <pc:spChg chg="add del mod">
          <ac:chgData name="RochfordJ" userId="afa10cb3-f4ec-4c59-b9bf-faf4aa99cf1a" providerId="ADAL" clId="{EBAF9A10-76C8-4B53-B707-0125717CFA55}" dt="2023-07-13T04:16:56.990" v="15239" actId="21"/>
          <ac:spMkLst>
            <pc:docMk/>
            <pc:sldMk cId="2781849415" sldId="1802"/>
            <ac:spMk id="3" creationId="{0BBFB166-D194-25A8-4813-B7398F3AC0FC}"/>
          </ac:spMkLst>
        </pc:spChg>
        <pc:spChg chg="del">
          <ac:chgData name="RochfordJ" userId="afa10cb3-f4ec-4c59-b9bf-faf4aa99cf1a" providerId="ADAL" clId="{EBAF9A10-76C8-4B53-B707-0125717CFA55}" dt="2023-07-13T04:14:59.494" v="15211" actId="21"/>
          <ac:spMkLst>
            <pc:docMk/>
            <pc:sldMk cId="2781849415" sldId="1802"/>
            <ac:spMk id="4" creationId="{F6A01949-2797-A09A-94D4-AA5D0B45557E}"/>
          </ac:spMkLst>
        </pc:spChg>
        <pc:spChg chg="add del mod">
          <ac:chgData name="RochfordJ" userId="afa10cb3-f4ec-4c59-b9bf-faf4aa99cf1a" providerId="ADAL" clId="{EBAF9A10-76C8-4B53-B707-0125717CFA55}" dt="2023-07-13T17:18:20.192" v="17353" actId="21"/>
          <ac:spMkLst>
            <pc:docMk/>
            <pc:sldMk cId="2781849415" sldId="1802"/>
            <ac:spMk id="5" creationId="{4A1A77F3-4242-D989-96FC-B41E2BFDFACC}"/>
          </ac:spMkLst>
        </pc:spChg>
        <pc:spChg chg="mod">
          <ac:chgData name="RochfordJ" userId="afa10cb3-f4ec-4c59-b9bf-faf4aa99cf1a" providerId="ADAL" clId="{EBAF9A10-76C8-4B53-B707-0125717CFA55}" dt="2023-07-13T17:18:36.514" v="17360" actId="115"/>
          <ac:spMkLst>
            <pc:docMk/>
            <pc:sldMk cId="2781849415" sldId="1802"/>
            <ac:spMk id="7" creationId="{00000000-0000-0000-0000-000000000000}"/>
          </ac:spMkLst>
        </pc:spChg>
      </pc:sldChg>
      <pc:sldChg chg="addSp delSp modSp add del mod">
        <pc:chgData name="RochfordJ" userId="afa10cb3-f4ec-4c59-b9bf-faf4aa99cf1a" providerId="ADAL" clId="{EBAF9A10-76C8-4B53-B707-0125717CFA55}" dt="2023-07-11T17:16:04.844" v="3389" actId="47"/>
        <pc:sldMkLst>
          <pc:docMk/>
          <pc:sldMk cId="1573308793" sldId="1803"/>
        </pc:sldMkLst>
        <pc:spChg chg="mod">
          <ac:chgData name="RochfordJ" userId="afa10cb3-f4ec-4c59-b9bf-faf4aa99cf1a" providerId="ADAL" clId="{EBAF9A10-76C8-4B53-B707-0125717CFA55}" dt="2023-07-11T17:15:10.531" v="3380" actId="21"/>
          <ac:spMkLst>
            <pc:docMk/>
            <pc:sldMk cId="1573308793" sldId="1803"/>
            <ac:spMk id="4" creationId="{39E253BF-5F31-FFF9-871D-FD833E3CAE57}"/>
          </ac:spMkLst>
        </pc:spChg>
        <pc:spChg chg="add del mod">
          <ac:chgData name="RochfordJ" userId="afa10cb3-f4ec-4c59-b9bf-faf4aa99cf1a" providerId="ADAL" clId="{EBAF9A10-76C8-4B53-B707-0125717CFA55}" dt="2023-07-11T16:50:00.611" v="2204"/>
          <ac:spMkLst>
            <pc:docMk/>
            <pc:sldMk cId="1573308793" sldId="1803"/>
            <ac:spMk id="5" creationId="{44A81FF8-D254-0878-6161-2FD5E1DA763A}"/>
          </ac:spMkLst>
        </pc:spChg>
      </pc:sldChg>
      <pc:sldChg chg="add del setBg">
        <pc:chgData name="RochfordJ" userId="afa10cb3-f4ec-4c59-b9bf-faf4aa99cf1a" providerId="ADAL" clId="{EBAF9A10-76C8-4B53-B707-0125717CFA55}" dt="2023-07-11T16:48:42.493" v="2160"/>
        <pc:sldMkLst>
          <pc:docMk/>
          <pc:sldMk cId="3677107923" sldId="1803"/>
        </pc:sldMkLst>
      </pc:sldChg>
      <pc:sldChg chg="addSp delSp modSp add del mod">
        <pc:chgData name="RochfordJ" userId="afa10cb3-f4ec-4c59-b9bf-faf4aa99cf1a" providerId="ADAL" clId="{EBAF9A10-76C8-4B53-B707-0125717CFA55}" dt="2023-07-12T01:56:11.952" v="4810" actId="47"/>
        <pc:sldMkLst>
          <pc:docMk/>
          <pc:sldMk cId="1710140125" sldId="1804"/>
        </pc:sldMkLst>
        <pc:spChg chg="mod">
          <ac:chgData name="RochfordJ" userId="afa10cb3-f4ec-4c59-b9bf-faf4aa99cf1a" providerId="ADAL" clId="{EBAF9A10-76C8-4B53-B707-0125717CFA55}" dt="2023-07-11T17:02:10.298" v="2504" actId="20577"/>
          <ac:spMkLst>
            <pc:docMk/>
            <pc:sldMk cId="1710140125" sldId="1804"/>
            <ac:spMk id="2" creationId="{6C858561-B00C-29B1-6B64-F1E76F1A3761}"/>
          </ac:spMkLst>
        </pc:spChg>
        <pc:spChg chg="add del mod">
          <ac:chgData name="RochfordJ" userId="afa10cb3-f4ec-4c59-b9bf-faf4aa99cf1a" providerId="ADAL" clId="{EBAF9A10-76C8-4B53-B707-0125717CFA55}" dt="2023-07-12T01:56:09.076" v="4808" actId="21"/>
          <ac:spMkLst>
            <pc:docMk/>
            <pc:sldMk cId="1710140125" sldId="1804"/>
            <ac:spMk id="3" creationId="{93E1DF79-B4C4-2D7D-499D-A5A5821637F0}"/>
          </ac:spMkLst>
        </pc:spChg>
        <pc:spChg chg="del">
          <ac:chgData name="RochfordJ" userId="afa10cb3-f4ec-4c59-b9bf-faf4aa99cf1a" providerId="ADAL" clId="{EBAF9A10-76C8-4B53-B707-0125717CFA55}" dt="2023-07-11T16:56:25.008" v="2223" actId="478"/>
          <ac:spMkLst>
            <pc:docMk/>
            <pc:sldMk cId="1710140125" sldId="1804"/>
            <ac:spMk id="5" creationId="{FD63E9A2-F9CC-3E8B-0FE7-134C095DA46A}"/>
          </ac:spMkLst>
        </pc:spChg>
      </pc:sldChg>
      <pc:sldChg chg="add del setBg">
        <pc:chgData name="RochfordJ" userId="afa10cb3-f4ec-4c59-b9bf-faf4aa99cf1a" providerId="ADAL" clId="{EBAF9A10-76C8-4B53-B707-0125717CFA55}" dt="2023-07-11T16:56:23.293" v="2221"/>
        <pc:sldMkLst>
          <pc:docMk/>
          <pc:sldMk cId="3282974183" sldId="1804"/>
        </pc:sldMkLst>
      </pc:sldChg>
      <pc:sldChg chg="add del setBg">
        <pc:chgData name="RochfordJ" userId="afa10cb3-f4ec-4c59-b9bf-faf4aa99cf1a" providerId="ADAL" clId="{EBAF9A10-76C8-4B53-B707-0125717CFA55}" dt="2023-07-11T17:02:03.326" v="2496"/>
        <pc:sldMkLst>
          <pc:docMk/>
          <pc:sldMk cId="825900365" sldId="1805"/>
        </pc:sldMkLst>
      </pc:sldChg>
      <pc:sldChg chg="add del">
        <pc:chgData name="RochfordJ" userId="afa10cb3-f4ec-4c59-b9bf-faf4aa99cf1a" providerId="ADAL" clId="{EBAF9A10-76C8-4B53-B707-0125717CFA55}" dt="2023-07-12T01:46:33.737" v="4580" actId="47"/>
        <pc:sldMkLst>
          <pc:docMk/>
          <pc:sldMk cId="3476840486" sldId="1805"/>
        </pc:sldMkLst>
      </pc:sldChg>
      <pc:sldChg chg="modSp add del mod">
        <pc:chgData name="RochfordJ" userId="afa10cb3-f4ec-4c59-b9bf-faf4aa99cf1a" providerId="ADAL" clId="{EBAF9A10-76C8-4B53-B707-0125717CFA55}" dt="2023-07-11T17:02:50.260" v="2511" actId="2696"/>
        <pc:sldMkLst>
          <pc:docMk/>
          <pc:sldMk cId="3554271715" sldId="1805"/>
        </pc:sldMkLst>
        <pc:spChg chg="mod">
          <ac:chgData name="RochfordJ" userId="afa10cb3-f4ec-4c59-b9bf-faf4aa99cf1a" providerId="ADAL" clId="{EBAF9A10-76C8-4B53-B707-0125717CFA55}" dt="2023-07-11T17:02:32.132" v="2507" actId="207"/>
          <ac:spMkLst>
            <pc:docMk/>
            <pc:sldMk cId="3554271715" sldId="1805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1T17:03:00.037" v="2515"/>
        <pc:sldMkLst>
          <pc:docMk/>
          <pc:sldMk cId="3839317255" sldId="1805"/>
        </pc:sldMkLst>
      </pc:sldChg>
      <pc:sldChg chg="add del">
        <pc:chgData name="RochfordJ" userId="afa10cb3-f4ec-4c59-b9bf-faf4aa99cf1a" providerId="ADAL" clId="{EBAF9A10-76C8-4B53-B707-0125717CFA55}" dt="2023-07-11T17:03:02.034" v="2517" actId="47"/>
        <pc:sldMkLst>
          <pc:docMk/>
          <pc:sldMk cId="1508291586" sldId="1806"/>
        </pc:sldMkLst>
      </pc:sldChg>
      <pc:sldChg chg="add del setBg">
        <pc:chgData name="RochfordJ" userId="afa10cb3-f4ec-4c59-b9bf-faf4aa99cf1a" providerId="ADAL" clId="{EBAF9A10-76C8-4B53-B707-0125717CFA55}" dt="2023-07-11T17:02:04.724" v="2499"/>
        <pc:sldMkLst>
          <pc:docMk/>
          <pc:sldMk cId="1928578065" sldId="1806"/>
        </pc:sldMkLst>
      </pc:sldChg>
      <pc:sldChg chg="add del">
        <pc:chgData name="RochfordJ" userId="afa10cb3-f4ec-4c59-b9bf-faf4aa99cf1a" providerId="ADAL" clId="{EBAF9A10-76C8-4B53-B707-0125717CFA55}" dt="2023-07-12T01:46:37.598" v="4581" actId="47"/>
        <pc:sldMkLst>
          <pc:docMk/>
          <pc:sldMk cId="2401722497" sldId="1806"/>
        </pc:sldMkLst>
      </pc:sldChg>
      <pc:sldChg chg="add del setBg">
        <pc:chgData name="RochfordJ" userId="afa10cb3-f4ec-4c59-b9bf-faf4aa99cf1a" providerId="ADAL" clId="{EBAF9A10-76C8-4B53-B707-0125717CFA55}" dt="2023-07-11T17:03:00.037" v="2515"/>
        <pc:sldMkLst>
          <pc:docMk/>
          <pc:sldMk cId="2840712416" sldId="1806"/>
        </pc:sldMkLst>
      </pc:sldChg>
      <pc:sldChg chg="modSp add del mod">
        <pc:chgData name="RochfordJ" userId="afa10cb3-f4ec-4c59-b9bf-faf4aa99cf1a" providerId="ADAL" clId="{EBAF9A10-76C8-4B53-B707-0125717CFA55}" dt="2023-07-11T17:02:50.260" v="2511" actId="2696"/>
        <pc:sldMkLst>
          <pc:docMk/>
          <pc:sldMk cId="3143538869" sldId="1806"/>
        </pc:sldMkLst>
        <pc:spChg chg="mod">
          <ac:chgData name="RochfordJ" userId="afa10cb3-f4ec-4c59-b9bf-faf4aa99cf1a" providerId="ADAL" clId="{EBAF9A10-76C8-4B53-B707-0125717CFA55}" dt="2023-07-11T17:02:23.312" v="2506" actId="207"/>
          <ac:spMkLst>
            <pc:docMk/>
            <pc:sldMk cId="3143538869" sldId="1806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1T17:03:07.235" v="2519"/>
        <pc:sldMkLst>
          <pc:docMk/>
          <pc:sldMk cId="3736925951" sldId="1806"/>
        </pc:sldMkLst>
      </pc:sldChg>
      <pc:sldChg chg="add del">
        <pc:chgData name="RochfordJ" userId="afa10cb3-f4ec-4c59-b9bf-faf4aa99cf1a" providerId="ADAL" clId="{EBAF9A10-76C8-4B53-B707-0125717CFA55}" dt="2023-07-11T17:02:52.261" v="2512" actId="47"/>
        <pc:sldMkLst>
          <pc:docMk/>
          <pc:sldMk cId="403956609" sldId="1807"/>
        </pc:sldMkLst>
      </pc:sldChg>
      <pc:sldChg chg="add del setBg">
        <pc:chgData name="RochfordJ" userId="afa10cb3-f4ec-4c59-b9bf-faf4aa99cf1a" providerId="ADAL" clId="{EBAF9A10-76C8-4B53-B707-0125717CFA55}" dt="2023-07-11T17:02:06.968" v="2502"/>
        <pc:sldMkLst>
          <pc:docMk/>
          <pc:sldMk cId="1209937049" sldId="1807"/>
        </pc:sldMkLst>
      </pc:sldChg>
      <pc:sldChg chg="modSp add del mod">
        <pc:chgData name="RochfordJ" userId="afa10cb3-f4ec-4c59-b9bf-faf4aa99cf1a" providerId="ADAL" clId="{EBAF9A10-76C8-4B53-B707-0125717CFA55}" dt="2023-07-12T01:46:38.239" v="4582" actId="47"/>
        <pc:sldMkLst>
          <pc:docMk/>
          <pc:sldMk cId="2650709859" sldId="1807"/>
        </pc:sldMkLst>
        <pc:spChg chg="mod">
          <ac:chgData name="RochfordJ" userId="afa10cb3-f4ec-4c59-b9bf-faf4aa99cf1a" providerId="ADAL" clId="{EBAF9A10-76C8-4B53-B707-0125717CFA55}" dt="2023-07-12T01:10:37.486" v="4042" actId="20577"/>
          <ac:spMkLst>
            <pc:docMk/>
            <pc:sldMk cId="2650709859" sldId="1807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1T17:03:07.235" v="2519"/>
        <pc:sldMkLst>
          <pc:docMk/>
          <pc:sldMk cId="3195389625" sldId="1807"/>
        </pc:sldMkLst>
      </pc:sldChg>
      <pc:sldChg chg="add del setBg">
        <pc:chgData name="RochfordJ" userId="afa10cb3-f4ec-4c59-b9bf-faf4aa99cf1a" providerId="ADAL" clId="{EBAF9A10-76C8-4B53-B707-0125717CFA55}" dt="2023-07-11T17:03:16.523" v="2524"/>
        <pc:sldMkLst>
          <pc:docMk/>
          <pc:sldMk cId="1935342303" sldId="1808"/>
        </pc:sldMkLst>
      </pc:sldChg>
      <pc:sldChg chg="add del">
        <pc:chgData name="RochfordJ" userId="afa10cb3-f4ec-4c59-b9bf-faf4aa99cf1a" providerId="ADAL" clId="{EBAF9A10-76C8-4B53-B707-0125717CFA55}" dt="2023-07-11T17:03:18.348" v="2526" actId="47"/>
        <pc:sldMkLst>
          <pc:docMk/>
          <pc:sldMk cId="2417738248" sldId="1808"/>
        </pc:sldMkLst>
      </pc:sldChg>
      <pc:sldChg chg="add del setBg">
        <pc:chgData name="RochfordJ" userId="afa10cb3-f4ec-4c59-b9bf-faf4aa99cf1a" providerId="ADAL" clId="{EBAF9A10-76C8-4B53-B707-0125717CFA55}" dt="2023-07-11T17:03:16.523" v="2524"/>
        <pc:sldMkLst>
          <pc:docMk/>
          <pc:sldMk cId="2752128027" sldId="1809"/>
        </pc:sldMkLst>
      </pc:sldChg>
      <pc:sldChg chg="modSp add del mod">
        <pc:chgData name="RochfordJ" userId="afa10cb3-f4ec-4c59-b9bf-faf4aa99cf1a" providerId="ADAL" clId="{EBAF9A10-76C8-4B53-B707-0125717CFA55}" dt="2023-07-12T01:46:23.732" v="4579" actId="47"/>
        <pc:sldMkLst>
          <pc:docMk/>
          <pc:sldMk cId="3185117680" sldId="1809"/>
        </pc:sldMkLst>
        <pc:spChg chg="mod">
          <ac:chgData name="RochfordJ" userId="afa10cb3-f4ec-4c59-b9bf-faf4aa99cf1a" providerId="ADAL" clId="{EBAF9A10-76C8-4B53-B707-0125717CFA55}" dt="2023-07-11T18:24:30.102" v="3587" actId="114"/>
          <ac:spMkLst>
            <pc:docMk/>
            <pc:sldMk cId="3185117680" sldId="1809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1T17:03:23.883" v="2528"/>
        <pc:sldMkLst>
          <pc:docMk/>
          <pc:sldMk cId="1791748779" sldId="1810"/>
        </pc:sldMkLst>
      </pc:sldChg>
      <pc:sldChg chg="addSp delSp modSp add del mod">
        <pc:chgData name="RochfordJ" userId="afa10cb3-f4ec-4c59-b9bf-faf4aa99cf1a" providerId="ADAL" clId="{EBAF9A10-76C8-4B53-B707-0125717CFA55}" dt="2023-07-12T01:58:56.089" v="4900" actId="47"/>
        <pc:sldMkLst>
          <pc:docMk/>
          <pc:sldMk cId="3331924958" sldId="1810"/>
        </pc:sldMkLst>
        <pc:spChg chg="mod">
          <ac:chgData name="RochfordJ" userId="afa10cb3-f4ec-4c59-b9bf-faf4aa99cf1a" providerId="ADAL" clId="{EBAF9A10-76C8-4B53-B707-0125717CFA55}" dt="2023-07-11T17:03:29.635" v="2531" actId="207"/>
          <ac:spMkLst>
            <pc:docMk/>
            <pc:sldMk cId="3331924958" sldId="1810"/>
            <ac:spMk id="2" creationId="{6C858561-B00C-29B1-6B64-F1E76F1A3761}"/>
          </ac:spMkLst>
        </pc:spChg>
        <pc:spChg chg="add del mod">
          <ac:chgData name="RochfordJ" userId="afa10cb3-f4ec-4c59-b9bf-faf4aa99cf1a" providerId="ADAL" clId="{EBAF9A10-76C8-4B53-B707-0125717CFA55}" dt="2023-07-12T01:58:50.147" v="4895" actId="21"/>
          <ac:spMkLst>
            <pc:docMk/>
            <pc:sldMk cId="3331924958" sldId="1810"/>
            <ac:spMk id="3" creationId="{009FE176-B90E-4E27-A6A7-542FC0AA5308}"/>
          </ac:spMkLst>
        </pc:spChg>
      </pc:sldChg>
      <pc:sldChg chg="addSp delSp modSp add del mod">
        <pc:chgData name="RochfordJ" userId="afa10cb3-f4ec-4c59-b9bf-faf4aa99cf1a" providerId="ADAL" clId="{EBAF9A10-76C8-4B53-B707-0125717CFA55}" dt="2023-07-12T01:59:05.601" v="4905" actId="47"/>
        <pc:sldMkLst>
          <pc:docMk/>
          <pc:sldMk cId="308554240" sldId="1811"/>
        </pc:sldMkLst>
        <pc:spChg chg="del mod">
          <ac:chgData name="RochfordJ" userId="afa10cb3-f4ec-4c59-b9bf-faf4aa99cf1a" providerId="ADAL" clId="{EBAF9A10-76C8-4B53-B707-0125717CFA55}" dt="2023-07-11T18:29:56.591" v="3694" actId="478"/>
          <ac:spMkLst>
            <pc:docMk/>
            <pc:sldMk cId="308554240" sldId="1811"/>
            <ac:spMk id="3" creationId="{009FE176-B90E-4E27-A6A7-542FC0AA5308}"/>
          </ac:spMkLst>
        </pc:spChg>
        <pc:spChg chg="add mod">
          <ac:chgData name="RochfordJ" userId="afa10cb3-f4ec-4c59-b9bf-faf4aa99cf1a" providerId="ADAL" clId="{EBAF9A10-76C8-4B53-B707-0125717CFA55}" dt="2023-07-12T01:58:59.685" v="4901" actId="21"/>
          <ac:spMkLst>
            <pc:docMk/>
            <pc:sldMk cId="308554240" sldId="1811"/>
            <ac:spMk id="4" creationId="{E5891A84-A2B2-B4A4-5059-BB8B8DDA12F6}"/>
          </ac:spMkLst>
        </pc:spChg>
        <pc:picChg chg="add del mod modCrop">
          <ac:chgData name="RochfordJ" userId="afa10cb3-f4ec-4c59-b9bf-faf4aa99cf1a" providerId="ADAL" clId="{EBAF9A10-76C8-4B53-B707-0125717CFA55}" dt="2023-07-11T18:50:57.072" v="3744" actId="478"/>
          <ac:picMkLst>
            <pc:docMk/>
            <pc:sldMk cId="308554240" sldId="1811"/>
            <ac:picMk id="6" creationId="{B15ED2C4-9298-1810-907F-CA249C6582A0}"/>
          </ac:picMkLst>
        </pc:picChg>
      </pc:sldChg>
      <pc:sldChg chg="add del setBg">
        <pc:chgData name="RochfordJ" userId="afa10cb3-f4ec-4c59-b9bf-faf4aa99cf1a" providerId="ADAL" clId="{EBAF9A10-76C8-4B53-B707-0125717CFA55}" dt="2023-07-11T17:15:07.350" v="3378"/>
        <pc:sldMkLst>
          <pc:docMk/>
          <pc:sldMk cId="3705021901" sldId="1811"/>
        </pc:sldMkLst>
      </pc:sldChg>
      <pc:sldChg chg="addSp delSp modSp add mod ord modTransition setBg modAnim">
        <pc:chgData name="RochfordJ" userId="afa10cb3-f4ec-4c59-b9bf-faf4aa99cf1a" providerId="ADAL" clId="{EBAF9A10-76C8-4B53-B707-0125717CFA55}" dt="2023-07-13T05:18:47.353" v="15748"/>
        <pc:sldMkLst>
          <pc:docMk/>
          <pc:sldMk cId="2322778027" sldId="1812"/>
        </pc:sldMkLst>
        <pc:spChg chg="del">
          <ac:chgData name="RochfordJ" userId="afa10cb3-f4ec-4c59-b9bf-faf4aa99cf1a" providerId="ADAL" clId="{EBAF9A10-76C8-4B53-B707-0125717CFA55}" dt="2023-07-11T18:11:44.538" v="3540" actId="478"/>
          <ac:spMkLst>
            <pc:docMk/>
            <pc:sldMk cId="2322778027" sldId="1812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1T18:11:44.538" v="3540" actId="478"/>
          <ac:spMkLst>
            <pc:docMk/>
            <pc:sldMk cId="2322778027" sldId="1812"/>
            <ac:spMk id="3" creationId="{009FE176-B90E-4E27-A6A7-542FC0AA5308}"/>
          </ac:spMkLst>
        </pc:spChg>
        <pc:picChg chg="add mod">
          <ac:chgData name="RochfordJ" userId="afa10cb3-f4ec-4c59-b9bf-faf4aa99cf1a" providerId="ADAL" clId="{EBAF9A10-76C8-4B53-B707-0125717CFA55}" dt="2023-07-11T18:12:33.820" v="3549" actId="1076"/>
          <ac:picMkLst>
            <pc:docMk/>
            <pc:sldMk cId="2322778027" sldId="1812"/>
            <ac:picMk id="4" creationId="{133F05B4-E631-0E33-A111-274C74627686}"/>
          </ac:picMkLst>
        </pc:picChg>
      </pc:sldChg>
      <pc:sldChg chg="add del modTransition setBg">
        <pc:chgData name="RochfordJ" userId="afa10cb3-f4ec-4c59-b9bf-faf4aa99cf1a" providerId="ADAL" clId="{EBAF9A10-76C8-4B53-B707-0125717CFA55}" dt="2023-07-12T19:49:31.022" v="8693" actId="47"/>
        <pc:sldMkLst>
          <pc:docMk/>
          <pc:sldMk cId="1570505680" sldId="1813"/>
        </pc:sldMkLst>
      </pc:sldChg>
      <pc:sldChg chg="add del modTransition setBg">
        <pc:chgData name="RochfordJ" userId="afa10cb3-f4ec-4c59-b9bf-faf4aa99cf1a" providerId="ADAL" clId="{EBAF9A10-76C8-4B53-B707-0125717CFA55}" dt="2023-07-12T19:49:31.819" v="8694" actId="47"/>
        <pc:sldMkLst>
          <pc:docMk/>
          <pc:sldMk cId="2017304212" sldId="1814"/>
        </pc:sldMkLst>
      </pc:sldChg>
      <pc:sldChg chg="add del modTransition setBg">
        <pc:chgData name="RochfordJ" userId="afa10cb3-f4ec-4c59-b9bf-faf4aa99cf1a" providerId="ADAL" clId="{EBAF9A10-76C8-4B53-B707-0125717CFA55}" dt="2023-07-12T19:49:32.460" v="8695" actId="47"/>
        <pc:sldMkLst>
          <pc:docMk/>
          <pc:sldMk cId="1463490444" sldId="1815"/>
        </pc:sldMkLst>
      </pc:sldChg>
      <pc:sldChg chg="add del modTransition setBg">
        <pc:chgData name="RochfordJ" userId="afa10cb3-f4ec-4c59-b9bf-faf4aa99cf1a" providerId="ADAL" clId="{EBAF9A10-76C8-4B53-B707-0125717CFA55}" dt="2023-07-12T19:49:33.116" v="8696" actId="47"/>
        <pc:sldMkLst>
          <pc:docMk/>
          <pc:sldMk cId="3978824479" sldId="1816"/>
        </pc:sldMkLst>
      </pc:sldChg>
      <pc:sldChg chg="add del modTransition setBg">
        <pc:chgData name="RochfordJ" userId="afa10cb3-f4ec-4c59-b9bf-faf4aa99cf1a" providerId="ADAL" clId="{EBAF9A10-76C8-4B53-B707-0125717CFA55}" dt="2023-07-12T19:49:57.921" v="8700" actId="47"/>
        <pc:sldMkLst>
          <pc:docMk/>
          <pc:sldMk cId="1770357103" sldId="1817"/>
        </pc:sldMkLst>
      </pc:sldChg>
      <pc:sldChg chg="add del modTransition setBg">
        <pc:chgData name="RochfordJ" userId="afa10cb3-f4ec-4c59-b9bf-faf4aa99cf1a" providerId="ADAL" clId="{EBAF9A10-76C8-4B53-B707-0125717CFA55}" dt="2023-07-12T19:49:59.891" v="8701" actId="47"/>
        <pc:sldMkLst>
          <pc:docMk/>
          <pc:sldMk cId="280474758" sldId="1818"/>
        </pc:sldMkLst>
      </pc:sldChg>
      <pc:sldChg chg="modSp add del modTransition setBg">
        <pc:chgData name="RochfordJ" userId="afa10cb3-f4ec-4c59-b9bf-faf4aa99cf1a" providerId="ADAL" clId="{EBAF9A10-76C8-4B53-B707-0125717CFA55}" dt="2023-07-12T19:50:03.533" v="8702" actId="47"/>
        <pc:sldMkLst>
          <pc:docMk/>
          <pc:sldMk cId="312544333" sldId="1819"/>
        </pc:sldMkLst>
        <pc:spChg chg="mod">
          <ac:chgData name="RochfordJ" userId="afa10cb3-f4ec-4c59-b9bf-faf4aa99cf1a" providerId="ADAL" clId="{EBAF9A10-76C8-4B53-B707-0125717CFA55}" dt="2023-07-12T03:27:16.622" v="6046" actId="20577"/>
          <ac:spMkLst>
            <pc:docMk/>
            <pc:sldMk cId="312544333" sldId="1819"/>
            <ac:spMk id="2" creationId="{7E12F516-4473-B6A3-D102-85829878C544}"/>
          </ac:spMkLst>
        </pc:spChg>
      </pc:sldChg>
      <pc:sldChg chg="add del modTransition">
        <pc:chgData name="RochfordJ" userId="afa10cb3-f4ec-4c59-b9bf-faf4aa99cf1a" providerId="ADAL" clId="{EBAF9A10-76C8-4B53-B707-0125717CFA55}" dt="2023-07-13T05:09:41.141" v="15716"/>
        <pc:sldMkLst>
          <pc:docMk/>
          <pc:sldMk cId="3338150706" sldId="1824"/>
        </pc:sldMkLst>
      </pc:sldChg>
      <pc:sldChg chg="add del modTransition setBg">
        <pc:chgData name="RochfordJ" userId="afa10cb3-f4ec-4c59-b9bf-faf4aa99cf1a" providerId="ADAL" clId="{EBAF9A10-76C8-4B53-B707-0125717CFA55}" dt="2023-07-12T19:51:09.508" v="8710" actId="2696"/>
        <pc:sldMkLst>
          <pc:docMk/>
          <pc:sldMk cId="3707754917" sldId="1824"/>
        </pc:sldMkLst>
      </pc:sldChg>
      <pc:sldChg chg="add del setBg">
        <pc:chgData name="RochfordJ" userId="afa10cb3-f4ec-4c59-b9bf-faf4aa99cf1a" providerId="ADAL" clId="{EBAF9A10-76C8-4B53-B707-0125717CFA55}" dt="2023-07-12T19:51:26.362" v="8712"/>
        <pc:sldMkLst>
          <pc:docMk/>
          <pc:sldMk cId="3797754349" sldId="1824"/>
        </pc:sldMkLst>
      </pc:sldChg>
      <pc:sldChg chg="add del modTransition">
        <pc:chgData name="RochfordJ" userId="afa10cb3-f4ec-4c59-b9bf-faf4aa99cf1a" providerId="ADAL" clId="{EBAF9A10-76C8-4B53-B707-0125717CFA55}" dt="2023-07-13T05:09:50.126" v="15721"/>
        <pc:sldMkLst>
          <pc:docMk/>
          <pc:sldMk cId="119461369" sldId="1825"/>
        </pc:sldMkLst>
      </pc:sldChg>
      <pc:sldChg chg="add del setBg">
        <pc:chgData name="RochfordJ" userId="afa10cb3-f4ec-4c59-b9bf-faf4aa99cf1a" providerId="ADAL" clId="{EBAF9A10-76C8-4B53-B707-0125717CFA55}" dt="2023-07-12T19:51:26.362" v="8712"/>
        <pc:sldMkLst>
          <pc:docMk/>
          <pc:sldMk cId="2371837593" sldId="1825"/>
        </pc:sldMkLst>
      </pc:sldChg>
      <pc:sldChg chg="add del modTransition setBg">
        <pc:chgData name="RochfordJ" userId="afa10cb3-f4ec-4c59-b9bf-faf4aa99cf1a" providerId="ADAL" clId="{EBAF9A10-76C8-4B53-B707-0125717CFA55}" dt="2023-07-12T19:51:09.508" v="8710" actId="2696"/>
        <pc:sldMkLst>
          <pc:docMk/>
          <pc:sldMk cId="3232417737" sldId="1825"/>
        </pc:sldMkLst>
      </pc:sldChg>
      <pc:sldChg chg="add del setBg">
        <pc:chgData name="RochfordJ" userId="afa10cb3-f4ec-4c59-b9bf-faf4aa99cf1a" providerId="ADAL" clId="{EBAF9A10-76C8-4B53-B707-0125717CFA55}" dt="2023-07-12T19:51:26.362" v="8712"/>
        <pc:sldMkLst>
          <pc:docMk/>
          <pc:sldMk cId="177723261" sldId="1826"/>
        </pc:sldMkLst>
      </pc:sldChg>
      <pc:sldChg chg="add del modTransition setBg">
        <pc:chgData name="RochfordJ" userId="afa10cb3-f4ec-4c59-b9bf-faf4aa99cf1a" providerId="ADAL" clId="{EBAF9A10-76C8-4B53-B707-0125717CFA55}" dt="2023-07-12T19:51:09.508" v="8710" actId="2696"/>
        <pc:sldMkLst>
          <pc:docMk/>
          <pc:sldMk cId="1742103546" sldId="1826"/>
        </pc:sldMkLst>
      </pc:sldChg>
      <pc:sldChg chg="add del modTransition">
        <pc:chgData name="RochfordJ" userId="afa10cb3-f4ec-4c59-b9bf-faf4aa99cf1a" providerId="ADAL" clId="{EBAF9A10-76C8-4B53-B707-0125717CFA55}" dt="2023-07-13T04:53:29.794" v="15488"/>
        <pc:sldMkLst>
          <pc:docMk/>
          <pc:sldMk cId="2395061910" sldId="1826"/>
        </pc:sldMkLst>
      </pc:sldChg>
      <pc:sldChg chg="add del setBg">
        <pc:chgData name="RochfordJ" userId="afa10cb3-f4ec-4c59-b9bf-faf4aa99cf1a" providerId="ADAL" clId="{EBAF9A10-76C8-4B53-B707-0125717CFA55}" dt="2023-07-12T19:51:26.362" v="8712"/>
        <pc:sldMkLst>
          <pc:docMk/>
          <pc:sldMk cId="3308587879" sldId="1827"/>
        </pc:sldMkLst>
      </pc:sldChg>
      <pc:sldChg chg="add del modTransition">
        <pc:chgData name="RochfordJ" userId="afa10cb3-f4ec-4c59-b9bf-faf4aa99cf1a" providerId="ADAL" clId="{EBAF9A10-76C8-4B53-B707-0125717CFA55}" dt="2023-07-13T04:53:29.794" v="15488"/>
        <pc:sldMkLst>
          <pc:docMk/>
          <pc:sldMk cId="3394433912" sldId="1827"/>
        </pc:sldMkLst>
      </pc:sldChg>
      <pc:sldChg chg="add del modTransition setBg">
        <pc:chgData name="RochfordJ" userId="afa10cb3-f4ec-4c59-b9bf-faf4aa99cf1a" providerId="ADAL" clId="{EBAF9A10-76C8-4B53-B707-0125717CFA55}" dt="2023-07-12T19:51:09.508" v="8710" actId="2696"/>
        <pc:sldMkLst>
          <pc:docMk/>
          <pc:sldMk cId="3394905842" sldId="1827"/>
        </pc:sldMkLst>
      </pc:sldChg>
      <pc:sldChg chg="addSp modSp add del mod modTransition setBg modAnim">
        <pc:chgData name="RochfordJ" userId="afa10cb3-f4ec-4c59-b9bf-faf4aa99cf1a" providerId="ADAL" clId="{EBAF9A10-76C8-4B53-B707-0125717CFA55}" dt="2023-07-12T19:50:20.401" v="8703" actId="47"/>
        <pc:sldMkLst>
          <pc:docMk/>
          <pc:sldMk cId="534061812" sldId="1835"/>
        </pc:sldMkLst>
        <pc:spChg chg="add mod">
          <ac:chgData name="RochfordJ" userId="afa10cb3-f4ec-4c59-b9bf-faf4aa99cf1a" providerId="ADAL" clId="{EBAF9A10-76C8-4B53-B707-0125717CFA55}" dt="2023-07-11T19:14:21.918" v="3772" actId="207"/>
          <ac:spMkLst>
            <pc:docMk/>
            <pc:sldMk cId="534061812" sldId="1835"/>
            <ac:spMk id="2" creationId="{544FF627-3CC5-DF0C-2D4D-3FB71B3C34F6}"/>
          </ac:spMkLst>
        </pc:spChg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433566847" sldId="1836"/>
        </pc:sldMkLst>
      </pc:sldChg>
      <pc:sldChg chg="add del">
        <pc:chgData name="RochfordJ" userId="afa10cb3-f4ec-4c59-b9bf-faf4aa99cf1a" providerId="ADAL" clId="{EBAF9A10-76C8-4B53-B707-0125717CFA55}" dt="2023-07-12T22:05:51.012" v="11088" actId="47"/>
        <pc:sldMkLst>
          <pc:docMk/>
          <pc:sldMk cId="902035316" sldId="1836"/>
        </pc:sldMkLst>
      </pc:sldChg>
      <pc:sldChg chg="delSp add del mod modTransition setBg delAnim">
        <pc:chgData name="RochfordJ" userId="afa10cb3-f4ec-4c59-b9bf-faf4aa99cf1a" providerId="ADAL" clId="{EBAF9A10-76C8-4B53-B707-0125717CFA55}" dt="2023-07-12T19:51:45.060" v="8714" actId="2696"/>
        <pc:sldMkLst>
          <pc:docMk/>
          <pc:sldMk cId="1310549992" sldId="1836"/>
        </pc:sldMkLst>
        <pc:spChg chg="del">
          <ac:chgData name="RochfordJ" userId="afa10cb3-f4ec-4c59-b9bf-faf4aa99cf1a" providerId="ADAL" clId="{EBAF9A10-76C8-4B53-B707-0125717CFA55}" dt="2023-07-11T19:25:25.448" v="3786" actId="478"/>
          <ac:spMkLst>
            <pc:docMk/>
            <pc:sldMk cId="1310549992" sldId="1836"/>
            <ac:spMk id="3" creationId="{1EFD3061-D7EE-E820-2CE0-8DE11F76B499}"/>
          </ac:spMkLst>
        </pc:spChg>
        <pc:picChg chg="del">
          <ac:chgData name="RochfordJ" userId="afa10cb3-f4ec-4c59-b9bf-faf4aa99cf1a" providerId="ADAL" clId="{EBAF9A10-76C8-4B53-B707-0125717CFA55}" dt="2023-07-11T19:25:25.448" v="3786" actId="478"/>
          <ac:picMkLst>
            <pc:docMk/>
            <pc:sldMk cId="1310549992" sldId="1836"/>
            <ac:picMk id="5" creationId="{AE5AB0D1-8C52-50D0-EC06-AAECDE403CDD}"/>
          </ac:picMkLst>
        </pc:picChg>
      </pc:sldChg>
      <pc:sldChg chg="add del setBg">
        <pc:chgData name="RochfordJ" userId="afa10cb3-f4ec-4c59-b9bf-faf4aa99cf1a" providerId="ADAL" clId="{EBAF9A10-76C8-4B53-B707-0125717CFA55}" dt="2023-07-12T20:14:44.373" v="9277"/>
        <pc:sldMkLst>
          <pc:docMk/>
          <pc:sldMk cId="2901261560" sldId="1836"/>
        </pc:sldMkLst>
      </pc:sldChg>
      <pc:sldChg chg="add del">
        <pc:chgData name="RochfordJ" userId="afa10cb3-f4ec-4c59-b9bf-faf4aa99cf1a" providerId="ADAL" clId="{EBAF9A10-76C8-4B53-B707-0125717CFA55}" dt="2023-07-12T20:14:27.048" v="9275" actId="2696"/>
        <pc:sldMkLst>
          <pc:docMk/>
          <pc:sldMk cId="3836488186" sldId="1836"/>
        </pc:sldMkLst>
      </pc:sldChg>
      <pc:sldChg chg="add del">
        <pc:chgData name="RochfordJ" userId="afa10cb3-f4ec-4c59-b9bf-faf4aa99cf1a" providerId="ADAL" clId="{EBAF9A10-76C8-4B53-B707-0125717CFA55}" dt="2023-07-12T20:14:27.048" v="9275" actId="2696"/>
        <pc:sldMkLst>
          <pc:docMk/>
          <pc:sldMk cId="244448608" sldId="1837"/>
        </pc:sldMkLst>
      </pc:sldChg>
      <pc:sldChg chg="add del">
        <pc:chgData name="RochfordJ" userId="afa10cb3-f4ec-4c59-b9bf-faf4aa99cf1a" providerId="ADAL" clId="{EBAF9A10-76C8-4B53-B707-0125717CFA55}" dt="2023-07-12T21:46:39.892" v="10535" actId="47"/>
        <pc:sldMkLst>
          <pc:docMk/>
          <pc:sldMk cId="2376154723" sldId="1837"/>
        </pc:sldMkLst>
      </pc:sldChg>
      <pc:sldChg chg="add del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2534950491" sldId="1837"/>
        </pc:sldMkLst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2929411792" sldId="1837"/>
        </pc:sldMkLst>
      </pc:sldChg>
      <pc:sldChg chg="add del setBg">
        <pc:chgData name="RochfordJ" userId="afa10cb3-f4ec-4c59-b9bf-faf4aa99cf1a" providerId="ADAL" clId="{EBAF9A10-76C8-4B53-B707-0125717CFA55}" dt="2023-07-12T20:14:44.373" v="9277"/>
        <pc:sldMkLst>
          <pc:docMk/>
          <pc:sldMk cId="3785667355" sldId="1837"/>
        </pc:sldMkLst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766850952" sldId="1838"/>
        </pc:sldMkLst>
      </pc:sldChg>
      <pc:sldChg chg="add del">
        <pc:chgData name="RochfordJ" userId="afa10cb3-f4ec-4c59-b9bf-faf4aa99cf1a" providerId="ADAL" clId="{EBAF9A10-76C8-4B53-B707-0125717CFA55}" dt="2023-07-12T20:14:27.048" v="9275" actId="2696"/>
        <pc:sldMkLst>
          <pc:docMk/>
          <pc:sldMk cId="889256630" sldId="1838"/>
        </pc:sldMkLst>
      </pc:sldChg>
      <pc:sldChg chg="add del">
        <pc:chgData name="RochfordJ" userId="afa10cb3-f4ec-4c59-b9bf-faf4aa99cf1a" providerId="ADAL" clId="{EBAF9A10-76C8-4B53-B707-0125717CFA55}" dt="2023-07-12T21:46:37.906" v="10534" actId="47"/>
        <pc:sldMkLst>
          <pc:docMk/>
          <pc:sldMk cId="1213482943" sldId="1838"/>
        </pc:sldMkLst>
      </pc:sldChg>
      <pc:sldChg chg="add del setBg">
        <pc:chgData name="RochfordJ" userId="afa10cb3-f4ec-4c59-b9bf-faf4aa99cf1a" providerId="ADAL" clId="{EBAF9A10-76C8-4B53-B707-0125717CFA55}" dt="2023-07-12T20:14:44.373" v="9277"/>
        <pc:sldMkLst>
          <pc:docMk/>
          <pc:sldMk cId="1589787793" sldId="1838"/>
        </pc:sldMkLst>
      </pc:sldChg>
      <pc:sldChg chg="add del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2188008189" sldId="1838"/>
        </pc:sldMkLst>
      </pc:sldChg>
      <pc:sldChg chg="add del setBg">
        <pc:chgData name="RochfordJ" userId="afa10cb3-f4ec-4c59-b9bf-faf4aa99cf1a" providerId="ADAL" clId="{EBAF9A10-76C8-4B53-B707-0125717CFA55}" dt="2023-07-12T20:14:44.373" v="9277"/>
        <pc:sldMkLst>
          <pc:docMk/>
          <pc:sldMk cId="922351312" sldId="1839"/>
        </pc:sldMkLst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1466919932" sldId="1839"/>
        </pc:sldMkLst>
      </pc:sldChg>
      <pc:sldChg chg="add del">
        <pc:chgData name="RochfordJ" userId="afa10cb3-f4ec-4c59-b9bf-faf4aa99cf1a" providerId="ADAL" clId="{EBAF9A10-76C8-4B53-B707-0125717CFA55}" dt="2023-07-12T21:46:37.906" v="10534" actId="47"/>
        <pc:sldMkLst>
          <pc:docMk/>
          <pc:sldMk cId="3189386956" sldId="1839"/>
        </pc:sldMkLst>
      </pc:sldChg>
      <pc:sldChg chg="add del">
        <pc:chgData name="RochfordJ" userId="afa10cb3-f4ec-4c59-b9bf-faf4aa99cf1a" providerId="ADAL" clId="{EBAF9A10-76C8-4B53-B707-0125717CFA55}" dt="2023-07-12T20:14:27.048" v="9275" actId="2696"/>
        <pc:sldMkLst>
          <pc:docMk/>
          <pc:sldMk cId="3653751916" sldId="1839"/>
        </pc:sldMkLst>
      </pc:sldChg>
      <pc:sldChg chg="add del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3943697662" sldId="1839"/>
        </pc:sldMkLst>
      </pc:sldChg>
      <pc:sldChg chg="add del modTransition setBg">
        <pc:chgData name="RochfordJ" userId="afa10cb3-f4ec-4c59-b9bf-faf4aa99cf1a" providerId="ADAL" clId="{EBAF9A10-76C8-4B53-B707-0125717CFA55}" dt="2023-07-12T19:51:45.060" v="8714" actId="2696"/>
        <pc:sldMkLst>
          <pc:docMk/>
          <pc:sldMk cId="568112081" sldId="1840"/>
        </pc:sldMkLst>
      </pc:sldChg>
      <pc:sldChg chg="add del setBg">
        <pc:chgData name="RochfordJ" userId="afa10cb3-f4ec-4c59-b9bf-faf4aa99cf1a" providerId="ADAL" clId="{EBAF9A10-76C8-4B53-B707-0125717CFA55}" dt="2023-07-12T19:51:48.406" v="8716"/>
        <pc:sldMkLst>
          <pc:docMk/>
          <pc:sldMk cId="1322341154" sldId="1840"/>
        </pc:sldMkLst>
      </pc:sldChg>
      <pc:sldChg chg="add del setBg">
        <pc:chgData name="RochfordJ" userId="afa10cb3-f4ec-4c59-b9bf-faf4aa99cf1a" providerId="ADAL" clId="{EBAF9A10-76C8-4B53-B707-0125717CFA55}" dt="2023-07-12T20:14:44.373" v="9277"/>
        <pc:sldMkLst>
          <pc:docMk/>
          <pc:sldMk cId="1441036184" sldId="1840"/>
        </pc:sldMkLst>
      </pc:sldChg>
      <pc:sldChg chg="add del">
        <pc:chgData name="RochfordJ" userId="afa10cb3-f4ec-4c59-b9bf-faf4aa99cf1a" providerId="ADAL" clId="{EBAF9A10-76C8-4B53-B707-0125717CFA55}" dt="2023-07-12T20:14:27.048" v="9275" actId="2696"/>
        <pc:sldMkLst>
          <pc:docMk/>
          <pc:sldMk cId="1518044253" sldId="1840"/>
        </pc:sldMkLst>
      </pc:sldChg>
      <pc:sldChg chg="add del">
        <pc:chgData name="RochfordJ" userId="afa10cb3-f4ec-4c59-b9bf-faf4aa99cf1a" providerId="ADAL" clId="{EBAF9A10-76C8-4B53-B707-0125717CFA55}" dt="2023-07-12T22:05:51.403" v="11089" actId="47"/>
        <pc:sldMkLst>
          <pc:docMk/>
          <pc:sldMk cId="1814664138" sldId="1840"/>
        </pc:sldMkLst>
      </pc:sldChg>
      <pc:sldChg chg="add del setBg">
        <pc:chgData name="RochfordJ" userId="afa10cb3-f4ec-4c59-b9bf-faf4aa99cf1a" providerId="ADAL" clId="{EBAF9A10-76C8-4B53-B707-0125717CFA55}" dt="2023-07-11T19:59:45.920" v="3829" actId="47"/>
        <pc:sldMkLst>
          <pc:docMk/>
          <pc:sldMk cId="3776612048" sldId="1841"/>
        </pc:sldMkLst>
      </pc:sldChg>
      <pc:sldChg chg="addSp delSp modSp add del modTransition setBg">
        <pc:chgData name="RochfordJ" userId="afa10cb3-f4ec-4c59-b9bf-faf4aa99cf1a" providerId="ADAL" clId="{EBAF9A10-76C8-4B53-B707-0125717CFA55}" dt="2023-07-12T19:52:48.385" v="8725" actId="2696"/>
        <pc:sldMkLst>
          <pc:docMk/>
          <pc:sldMk cId="1053425811" sldId="1842"/>
        </pc:sldMkLst>
        <pc:spChg chg="del">
          <ac:chgData name="RochfordJ" userId="afa10cb3-f4ec-4c59-b9bf-faf4aa99cf1a" providerId="ADAL" clId="{EBAF9A10-76C8-4B53-B707-0125717CFA55}" dt="2023-07-11T19:58:17.865" v="3811" actId="478"/>
          <ac:spMkLst>
            <pc:docMk/>
            <pc:sldMk cId="1053425811" sldId="1842"/>
            <ac:spMk id="2" creationId="{6C858561-B00C-29B1-6B64-F1E76F1A3761}"/>
          </ac:spMkLst>
        </pc:spChg>
        <pc:picChg chg="add mod">
          <ac:chgData name="RochfordJ" userId="afa10cb3-f4ec-4c59-b9bf-faf4aa99cf1a" providerId="ADAL" clId="{EBAF9A10-76C8-4B53-B707-0125717CFA55}" dt="2023-07-11T19:59:25.207" v="3828" actId="1076"/>
          <ac:picMkLst>
            <pc:docMk/>
            <pc:sldMk cId="1053425811" sldId="1842"/>
            <ac:picMk id="3" creationId="{C23CECC4-1666-A5F9-8C8F-A2D16F5AE577}"/>
          </ac:picMkLst>
        </pc:picChg>
        <pc:picChg chg="add mod">
          <ac:chgData name="RochfordJ" userId="afa10cb3-f4ec-4c59-b9bf-faf4aa99cf1a" providerId="ADAL" clId="{EBAF9A10-76C8-4B53-B707-0125717CFA55}" dt="2023-07-11T19:59:03.933" v="3822" actId="14100"/>
          <ac:picMkLst>
            <pc:docMk/>
            <pc:sldMk cId="1053425811" sldId="1842"/>
            <ac:picMk id="4" creationId="{818B019B-6886-21A5-5018-6B62065B9707}"/>
          </ac:picMkLst>
        </pc:picChg>
        <pc:picChg chg="del">
          <ac:chgData name="RochfordJ" userId="afa10cb3-f4ec-4c59-b9bf-faf4aa99cf1a" providerId="ADAL" clId="{EBAF9A10-76C8-4B53-B707-0125717CFA55}" dt="2023-07-11T19:58:17.865" v="3811" actId="478"/>
          <ac:picMkLst>
            <pc:docMk/>
            <pc:sldMk cId="1053425811" sldId="1842"/>
            <ac:picMk id="1026" creationId="{55C7BE18-2EB7-6DDF-124D-17D75FD36817}"/>
          </ac:picMkLst>
        </pc:picChg>
        <pc:picChg chg="del">
          <ac:chgData name="RochfordJ" userId="afa10cb3-f4ec-4c59-b9bf-faf4aa99cf1a" providerId="ADAL" clId="{EBAF9A10-76C8-4B53-B707-0125717CFA55}" dt="2023-07-11T19:58:17.865" v="3811" actId="478"/>
          <ac:picMkLst>
            <pc:docMk/>
            <pc:sldMk cId="1053425811" sldId="1842"/>
            <ac:picMk id="1028" creationId="{BA438CD5-C8BB-7B4D-99C4-5853A7D5EF3C}"/>
          </ac:picMkLst>
        </pc:picChg>
      </pc:sldChg>
      <pc:sldChg chg="add del setBg">
        <pc:chgData name="RochfordJ" userId="afa10cb3-f4ec-4c59-b9bf-faf4aa99cf1a" providerId="ADAL" clId="{EBAF9A10-76C8-4B53-B707-0125717CFA55}" dt="2023-07-12T19:52:51.587" v="8727"/>
        <pc:sldMkLst>
          <pc:docMk/>
          <pc:sldMk cId="2509850901" sldId="1842"/>
        </pc:sldMkLst>
      </pc:sldChg>
      <pc:sldChg chg="modSp add del mod ord modTransition">
        <pc:chgData name="RochfordJ" userId="afa10cb3-f4ec-4c59-b9bf-faf4aa99cf1a" providerId="ADAL" clId="{EBAF9A10-76C8-4B53-B707-0125717CFA55}" dt="2023-07-13T04:11:16.939" v="15132" actId="47"/>
        <pc:sldMkLst>
          <pc:docMk/>
          <pc:sldMk cId="3322977241" sldId="1842"/>
        </pc:sldMkLst>
        <pc:picChg chg="mod">
          <ac:chgData name="RochfordJ" userId="afa10cb3-f4ec-4c59-b9bf-faf4aa99cf1a" providerId="ADAL" clId="{EBAF9A10-76C8-4B53-B707-0125717CFA55}" dt="2023-07-12T20:04:53.947" v="9155" actId="1037"/>
          <ac:picMkLst>
            <pc:docMk/>
            <pc:sldMk cId="3322977241" sldId="1842"/>
            <ac:picMk id="3" creationId="{C23CECC4-1666-A5F9-8C8F-A2D16F5AE577}"/>
          </ac:picMkLst>
        </pc:picChg>
        <pc:picChg chg="mod">
          <ac:chgData name="RochfordJ" userId="afa10cb3-f4ec-4c59-b9bf-faf4aa99cf1a" providerId="ADAL" clId="{EBAF9A10-76C8-4B53-B707-0125717CFA55}" dt="2023-07-12T20:04:57.183" v="9159" actId="1035"/>
          <ac:picMkLst>
            <pc:docMk/>
            <pc:sldMk cId="3322977241" sldId="1842"/>
            <ac:picMk id="4" creationId="{818B019B-6886-21A5-5018-6B62065B9707}"/>
          </ac:picMkLst>
        </pc:picChg>
      </pc:sldChg>
      <pc:sldChg chg="add del setBg">
        <pc:chgData name="RochfordJ" userId="afa10cb3-f4ec-4c59-b9bf-faf4aa99cf1a" providerId="ADAL" clId="{EBAF9A10-76C8-4B53-B707-0125717CFA55}" dt="2023-07-12T20:04:06.944" v="9143"/>
        <pc:sldMkLst>
          <pc:docMk/>
          <pc:sldMk cId="1015707450" sldId="1843"/>
        </pc:sldMkLst>
      </pc:sldChg>
      <pc:sldChg chg="delSp add del mod modTransition setBg">
        <pc:chgData name="RochfordJ" userId="afa10cb3-f4ec-4c59-b9bf-faf4aa99cf1a" providerId="ADAL" clId="{EBAF9A10-76C8-4B53-B707-0125717CFA55}" dt="2023-07-12T20:04:01.949" v="9141" actId="2696"/>
        <pc:sldMkLst>
          <pc:docMk/>
          <pc:sldMk cId="1278933129" sldId="1843"/>
        </pc:sldMkLst>
        <pc:spChg chg="del">
          <ac:chgData name="RochfordJ" userId="afa10cb3-f4ec-4c59-b9bf-faf4aa99cf1a" providerId="ADAL" clId="{EBAF9A10-76C8-4B53-B707-0125717CFA55}" dt="2023-07-11T20:15:42.231" v="3843" actId="478"/>
          <ac:spMkLst>
            <pc:docMk/>
            <pc:sldMk cId="1278933129" sldId="1843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1T20:15:42.231" v="3843" actId="478"/>
          <ac:spMkLst>
            <pc:docMk/>
            <pc:sldMk cId="1278933129" sldId="1843"/>
            <ac:spMk id="3" creationId="{13BE1C91-2FB5-8BAD-FA04-365EF0E768E0}"/>
          </ac:spMkLst>
        </pc:spChg>
      </pc:sldChg>
      <pc:sldChg chg="add del modTransition setBg">
        <pc:chgData name="RochfordJ" userId="afa10cb3-f4ec-4c59-b9bf-faf4aa99cf1a" providerId="ADAL" clId="{EBAF9A10-76C8-4B53-B707-0125717CFA55}" dt="2023-07-13T04:11:15.449" v="15130" actId="47"/>
        <pc:sldMkLst>
          <pc:docMk/>
          <pc:sldMk cId="3402143855" sldId="1843"/>
        </pc:sldMkLst>
      </pc:sldChg>
      <pc:sldChg chg="add del modTransition setBg">
        <pc:chgData name="RochfordJ" userId="afa10cb3-f4ec-4c59-b9bf-faf4aa99cf1a" providerId="ADAL" clId="{EBAF9A10-76C8-4B53-B707-0125717CFA55}" dt="2023-07-13T04:11:16.215" v="15131" actId="47"/>
        <pc:sldMkLst>
          <pc:docMk/>
          <pc:sldMk cId="475732847" sldId="1844"/>
        </pc:sldMkLst>
      </pc:sldChg>
      <pc:sldChg chg="add del modTransition setBg">
        <pc:chgData name="RochfordJ" userId="afa10cb3-f4ec-4c59-b9bf-faf4aa99cf1a" providerId="ADAL" clId="{EBAF9A10-76C8-4B53-B707-0125717CFA55}" dt="2023-07-12T20:04:01.949" v="9141" actId="2696"/>
        <pc:sldMkLst>
          <pc:docMk/>
          <pc:sldMk cId="1009070763" sldId="1844"/>
        </pc:sldMkLst>
      </pc:sldChg>
      <pc:sldChg chg="add del setBg">
        <pc:chgData name="RochfordJ" userId="afa10cb3-f4ec-4c59-b9bf-faf4aa99cf1a" providerId="ADAL" clId="{EBAF9A10-76C8-4B53-B707-0125717CFA55}" dt="2023-07-12T20:04:06.944" v="9143"/>
        <pc:sldMkLst>
          <pc:docMk/>
          <pc:sldMk cId="3092104713" sldId="1844"/>
        </pc:sldMkLst>
      </pc:sldChg>
      <pc:sldChg chg="add del setBg">
        <pc:chgData name="RochfordJ" userId="afa10cb3-f4ec-4c59-b9bf-faf4aa99cf1a" providerId="ADAL" clId="{EBAF9A10-76C8-4B53-B707-0125717CFA55}" dt="2023-07-11T20:22:22.091" v="3850"/>
        <pc:sldMkLst>
          <pc:docMk/>
          <pc:sldMk cId="225072881" sldId="1845"/>
        </pc:sldMkLst>
      </pc:sldChg>
      <pc:sldChg chg="delSp modSp add del mod">
        <pc:chgData name="RochfordJ" userId="afa10cb3-f4ec-4c59-b9bf-faf4aa99cf1a" providerId="ADAL" clId="{EBAF9A10-76C8-4B53-B707-0125717CFA55}" dt="2023-07-12T02:46:19.563" v="5885" actId="47"/>
        <pc:sldMkLst>
          <pc:docMk/>
          <pc:sldMk cId="2877158865" sldId="1845"/>
        </pc:sldMkLst>
        <pc:spChg chg="del mod">
          <ac:chgData name="RochfordJ" userId="afa10cb3-f4ec-4c59-b9bf-faf4aa99cf1a" providerId="ADAL" clId="{EBAF9A10-76C8-4B53-B707-0125717CFA55}" dt="2023-07-12T01:59:23.147" v="4911" actId="21"/>
          <ac:spMkLst>
            <pc:docMk/>
            <pc:sldMk cId="2877158865" sldId="1845"/>
            <ac:spMk id="4" creationId="{E5891A84-A2B2-B4A4-5059-BB8B8DDA12F6}"/>
          </ac:spMkLst>
        </pc:spChg>
      </pc:sldChg>
      <pc:sldChg chg="add del">
        <pc:chgData name="RochfordJ" userId="afa10cb3-f4ec-4c59-b9bf-faf4aa99cf1a" providerId="ADAL" clId="{EBAF9A10-76C8-4B53-B707-0125717CFA55}" dt="2023-07-11T20:23:37.065" v="3879" actId="47"/>
        <pc:sldMkLst>
          <pc:docMk/>
          <pc:sldMk cId="911948003" sldId="1846"/>
        </pc:sldMkLst>
      </pc:sldChg>
      <pc:sldChg chg="addSp delSp modSp add del mod modTransition">
        <pc:chgData name="RochfordJ" userId="afa10cb3-f4ec-4c59-b9bf-faf4aa99cf1a" providerId="ADAL" clId="{EBAF9A10-76C8-4B53-B707-0125717CFA55}" dt="2023-07-12T19:53:23.914" v="8734" actId="47"/>
        <pc:sldMkLst>
          <pc:docMk/>
          <pc:sldMk cId="1303591978" sldId="1846"/>
        </pc:sldMkLst>
        <pc:spChg chg="mod">
          <ac:chgData name="RochfordJ" userId="afa10cb3-f4ec-4c59-b9bf-faf4aa99cf1a" providerId="ADAL" clId="{EBAF9A10-76C8-4B53-B707-0125717CFA55}" dt="2023-07-11T20:24:28.187" v="3922" actId="20577"/>
          <ac:spMkLst>
            <pc:docMk/>
            <pc:sldMk cId="1303591978" sldId="1846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1T20:24:14.336" v="3883" actId="478"/>
          <ac:spMkLst>
            <pc:docMk/>
            <pc:sldMk cId="1303591978" sldId="1846"/>
            <ac:spMk id="3" creationId="{13BE1C91-2FB5-8BAD-FA04-365EF0E768E0}"/>
          </ac:spMkLst>
        </pc:spChg>
        <pc:spChg chg="add del mod">
          <ac:chgData name="RochfordJ" userId="afa10cb3-f4ec-4c59-b9bf-faf4aa99cf1a" providerId="ADAL" clId="{EBAF9A10-76C8-4B53-B707-0125717CFA55}" dt="2023-07-12T19:53:20.952" v="8733" actId="21"/>
          <ac:spMkLst>
            <pc:docMk/>
            <pc:sldMk cId="1303591978" sldId="1846"/>
            <ac:spMk id="4" creationId="{8AE51922-8B23-0837-1118-B7F59C360CFE}"/>
          </ac:spMkLst>
        </pc:spChg>
      </pc:sldChg>
      <pc:sldChg chg="add del setBg">
        <pc:chgData name="RochfordJ" userId="afa10cb3-f4ec-4c59-b9bf-faf4aa99cf1a" providerId="ADAL" clId="{EBAF9A10-76C8-4B53-B707-0125717CFA55}" dt="2023-07-11T20:24:13.002" v="3881"/>
        <pc:sldMkLst>
          <pc:docMk/>
          <pc:sldMk cId="3288247586" sldId="1846"/>
        </pc:sldMkLst>
      </pc:sldChg>
      <pc:sldChg chg="add del setBg">
        <pc:chgData name="RochfordJ" userId="afa10cb3-f4ec-4c59-b9bf-faf4aa99cf1a" providerId="ADAL" clId="{EBAF9A10-76C8-4B53-B707-0125717CFA55}" dt="2023-07-11T20:23:32.262" v="3877"/>
        <pc:sldMkLst>
          <pc:docMk/>
          <pc:sldMk cId="3449023650" sldId="1846"/>
        </pc:sldMkLst>
      </pc:sldChg>
      <pc:sldChg chg="add modTransition">
        <pc:chgData name="RochfordJ" userId="afa10cb3-f4ec-4c59-b9bf-faf4aa99cf1a" providerId="ADAL" clId="{EBAF9A10-76C8-4B53-B707-0125717CFA55}" dt="2023-07-13T05:08:05.543" v="15700"/>
        <pc:sldMkLst>
          <pc:docMk/>
          <pc:sldMk cId="2048594574" sldId="1847"/>
        </pc:sldMkLst>
      </pc:sldChg>
      <pc:sldChg chg="add del setBg">
        <pc:chgData name="RochfordJ" userId="afa10cb3-f4ec-4c59-b9bf-faf4aa99cf1a" providerId="ADAL" clId="{EBAF9A10-76C8-4B53-B707-0125717CFA55}" dt="2023-07-12T20:03:34.211" v="9139"/>
        <pc:sldMkLst>
          <pc:docMk/>
          <pc:sldMk cId="3793459113" sldId="1847"/>
        </pc:sldMkLst>
      </pc:sldChg>
      <pc:sldChg chg="delSp add del mod modTransition setBg">
        <pc:chgData name="RochfordJ" userId="afa10cb3-f4ec-4c59-b9bf-faf4aa99cf1a" providerId="ADAL" clId="{EBAF9A10-76C8-4B53-B707-0125717CFA55}" dt="2023-07-12T20:03:17.797" v="9137" actId="2696"/>
        <pc:sldMkLst>
          <pc:docMk/>
          <pc:sldMk cId="4280326913" sldId="1847"/>
        </pc:sldMkLst>
        <pc:spChg chg="del">
          <ac:chgData name="RochfordJ" userId="afa10cb3-f4ec-4c59-b9bf-faf4aa99cf1a" providerId="ADAL" clId="{EBAF9A10-76C8-4B53-B707-0125717CFA55}" dt="2023-07-11T20:32:59.976" v="3929" actId="478"/>
          <ac:spMkLst>
            <pc:docMk/>
            <pc:sldMk cId="4280326913" sldId="1847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1T20:32:59.976" v="3929" actId="478"/>
          <ac:spMkLst>
            <pc:docMk/>
            <pc:sldMk cId="4280326913" sldId="1847"/>
            <ac:spMk id="4" creationId="{8AE51922-8B23-0837-1118-B7F59C360CFE}"/>
          </ac:spMkLst>
        </pc:spChg>
      </pc:sldChg>
      <pc:sldChg chg="add modTransition">
        <pc:chgData name="RochfordJ" userId="afa10cb3-f4ec-4c59-b9bf-faf4aa99cf1a" providerId="ADAL" clId="{EBAF9A10-76C8-4B53-B707-0125717CFA55}" dt="2023-07-13T05:08:00.714" v="15699"/>
        <pc:sldMkLst>
          <pc:docMk/>
          <pc:sldMk cId="145724951" sldId="1848"/>
        </pc:sldMkLst>
      </pc:sldChg>
      <pc:sldChg chg="add del setBg">
        <pc:chgData name="RochfordJ" userId="afa10cb3-f4ec-4c59-b9bf-faf4aa99cf1a" providerId="ADAL" clId="{EBAF9A10-76C8-4B53-B707-0125717CFA55}" dt="2023-07-12T20:03:34.211" v="9139"/>
        <pc:sldMkLst>
          <pc:docMk/>
          <pc:sldMk cId="2043660741" sldId="1848"/>
        </pc:sldMkLst>
      </pc:sldChg>
      <pc:sldChg chg="add del ord modTransition setBg">
        <pc:chgData name="RochfordJ" userId="afa10cb3-f4ec-4c59-b9bf-faf4aa99cf1a" providerId="ADAL" clId="{EBAF9A10-76C8-4B53-B707-0125717CFA55}" dt="2023-07-12T20:03:17.797" v="9137" actId="2696"/>
        <pc:sldMkLst>
          <pc:docMk/>
          <pc:sldMk cId="3873314914" sldId="1848"/>
        </pc:sldMkLst>
      </pc:sldChg>
      <pc:sldChg chg="add del setBg">
        <pc:chgData name="RochfordJ" userId="afa10cb3-f4ec-4c59-b9bf-faf4aa99cf1a" providerId="ADAL" clId="{EBAF9A10-76C8-4B53-B707-0125717CFA55}" dt="2023-07-11T20:35:13.582" v="3957"/>
        <pc:sldMkLst>
          <pc:docMk/>
          <pc:sldMk cId="361914980" sldId="1849"/>
        </pc:sldMkLst>
      </pc:sldChg>
      <pc:sldChg chg="addSp delSp modSp add del mod modTransition">
        <pc:chgData name="RochfordJ" userId="afa10cb3-f4ec-4c59-b9bf-faf4aa99cf1a" providerId="ADAL" clId="{EBAF9A10-76C8-4B53-B707-0125717CFA55}" dt="2023-07-12T19:53:31.432" v="8737" actId="47"/>
        <pc:sldMkLst>
          <pc:docMk/>
          <pc:sldMk cId="3938473600" sldId="1849"/>
        </pc:sldMkLst>
        <pc:spChg chg="add del mod">
          <ac:chgData name="RochfordJ" userId="afa10cb3-f4ec-4c59-b9bf-faf4aa99cf1a" providerId="ADAL" clId="{EBAF9A10-76C8-4B53-B707-0125717CFA55}" dt="2023-07-12T19:53:29.962" v="8736" actId="21"/>
          <ac:spMkLst>
            <pc:docMk/>
            <pc:sldMk cId="3938473600" sldId="1849"/>
            <ac:spMk id="3" creationId="{B437CA12-0EC7-89E7-46B1-FE589AD4F71C}"/>
          </ac:spMkLst>
        </pc:spChg>
        <pc:spChg chg="del mod">
          <ac:chgData name="RochfordJ" userId="afa10cb3-f4ec-4c59-b9bf-faf4aa99cf1a" providerId="ADAL" clId="{EBAF9A10-76C8-4B53-B707-0125717CFA55}" dt="2023-07-12T19:53:29.962" v="8736" actId="21"/>
          <ac:spMkLst>
            <pc:docMk/>
            <pc:sldMk cId="3938473600" sldId="1849"/>
            <ac:spMk id="4" creationId="{8AE51922-8B23-0837-1118-B7F59C360CFE}"/>
          </ac:spMkLst>
        </pc:spChg>
      </pc:sldChg>
      <pc:sldChg chg="add del setBg">
        <pc:chgData name="RochfordJ" userId="afa10cb3-f4ec-4c59-b9bf-faf4aa99cf1a" providerId="ADAL" clId="{EBAF9A10-76C8-4B53-B707-0125717CFA55}" dt="2023-07-12T01:11:53.870" v="4044"/>
        <pc:sldMkLst>
          <pc:docMk/>
          <pc:sldMk cId="150589930" sldId="1850"/>
        </pc:sldMkLst>
      </pc:sldChg>
      <pc:sldChg chg="modSp add del mod">
        <pc:chgData name="RochfordJ" userId="afa10cb3-f4ec-4c59-b9bf-faf4aa99cf1a" providerId="ADAL" clId="{EBAF9A10-76C8-4B53-B707-0125717CFA55}" dt="2023-07-12T01:25:55.333" v="4182" actId="47"/>
        <pc:sldMkLst>
          <pc:docMk/>
          <pc:sldMk cId="1573086422" sldId="1850"/>
        </pc:sldMkLst>
        <pc:spChg chg="mod">
          <ac:chgData name="RochfordJ" userId="afa10cb3-f4ec-4c59-b9bf-faf4aa99cf1a" providerId="ADAL" clId="{EBAF9A10-76C8-4B53-B707-0125717CFA55}" dt="2023-07-12T01:25:21.215" v="4175" actId="20577"/>
          <ac:spMkLst>
            <pc:docMk/>
            <pc:sldMk cId="1573086422" sldId="1850"/>
            <ac:spMk id="2" creationId="{6C858561-B00C-29B1-6B64-F1E76F1A3761}"/>
          </ac:spMkLst>
        </pc:spChg>
      </pc:sldChg>
      <pc:sldChg chg="add del">
        <pc:chgData name="RochfordJ" userId="afa10cb3-f4ec-4c59-b9bf-faf4aa99cf1a" providerId="ADAL" clId="{EBAF9A10-76C8-4B53-B707-0125717CFA55}" dt="2023-07-12T01:25:55.787" v="4183" actId="47"/>
        <pc:sldMkLst>
          <pc:docMk/>
          <pc:sldMk cId="3460711486" sldId="1851"/>
        </pc:sldMkLst>
      </pc:sldChg>
      <pc:sldChg chg="add del setBg">
        <pc:chgData name="RochfordJ" userId="afa10cb3-f4ec-4c59-b9bf-faf4aa99cf1a" providerId="ADAL" clId="{EBAF9A10-76C8-4B53-B707-0125717CFA55}" dt="2023-07-12T01:25:41.683" v="4177"/>
        <pc:sldMkLst>
          <pc:docMk/>
          <pc:sldMk cId="3670595646" sldId="1851"/>
        </pc:sldMkLst>
      </pc:sldChg>
      <pc:sldChg chg="modSp add del mod">
        <pc:chgData name="RochfordJ" userId="afa10cb3-f4ec-4c59-b9bf-faf4aa99cf1a" providerId="ADAL" clId="{EBAF9A10-76C8-4B53-B707-0125717CFA55}" dt="2023-07-12T01:47:00.304" v="4591" actId="47"/>
        <pc:sldMkLst>
          <pc:docMk/>
          <pc:sldMk cId="527623075" sldId="1852"/>
        </pc:sldMkLst>
        <pc:spChg chg="mod">
          <ac:chgData name="RochfordJ" userId="afa10cb3-f4ec-4c59-b9bf-faf4aa99cf1a" providerId="ADAL" clId="{EBAF9A10-76C8-4B53-B707-0125717CFA55}" dt="2023-07-12T01:46:21.177" v="4578" actId="1037"/>
          <ac:spMkLst>
            <pc:docMk/>
            <pc:sldMk cId="527623075" sldId="1852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2T01:25:43.243" v="4180"/>
        <pc:sldMkLst>
          <pc:docMk/>
          <pc:sldMk cId="2465154772" sldId="1852"/>
        </pc:sldMkLst>
      </pc:sldChg>
      <pc:sldChg chg="add del setBg">
        <pc:chgData name="RochfordJ" userId="afa10cb3-f4ec-4c59-b9bf-faf4aa99cf1a" providerId="ADAL" clId="{EBAF9A10-76C8-4B53-B707-0125717CFA55}" dt="2023-07-12T01:46:47.420" v="4586"/>
        <pc:sldMkLst>
          <pc:docMk/>
          <pc:sldMk cId="374454007" sldId="1853"/>
        </pc:sldMkLst>
      </pc:sldChg>
      <pc:sldChg chg="add del">
        <pc:chgData name="RochfordJ" userId="afa10cb3-f4ec-4c59-b9bf-faf4aa99cf1a" providerId="ADAL" clId="{EBAF9A10-76C8-4B53-B707-0125717CFA55}" dt="2023-07-12T01:47:00.648" v="4592" actId="47"/>
        <pc:sldMkLst>
          <pc:docMk/>
          <pc:sldMk cId="2032276934" sldId="1853"/>
        </pc:sldMkLst>
      </pc:sldChg>
      <pc:sldChg chg="modSp add del mod">
        <pc:chgData name="RochfordJ" userId="afa10cb3-f4ec-4c59-b9bf-faf4aa99cf1a" providerId="ADAL" clId="{EBAF9A10-76C8-4B53-B707-0125717CFA55}" dt="2023-07-12T01:56:19.127" v="4811" actId="47"/>
        <pc:sldMkLst>
          <pc:docMk/>
          <pc:sldMk cId="1966773994" sldId="1854"/>
        </pc:sldMkLst>
        <pc:spChg chg="mod">
          <ac:chgData name="RochfordJ" userId="afa10cb3-f4ec-4c59-b9bf-faf4aa99cf1a" providerId="ADAL" clId="{EBAF9A10-76C8-4B53-B707-0125717CFA55}" dt="2023-07-12T01:55:54.095" v="4804" actId="20577"/>
          <ac:spMkLst>
            <pc:docMk/>
            <pc:sldMk cId="1966773994" sldId="1854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2T01:46:49.082" v="4589"/>
        <pc:sldMkLst>
          <pc:docMk/>
          <pc:sldMk cId="3233101565" sldId="1854"/>
        </pc:sldMkLst>
      </pc:sldChg>
      <pc:sldChg chg="add del modTransition">
        <pc:chgData name="RochfordJ" userId="afa10cb3-f4ec-4c59-b9bf-faf4aa99cf1a" providerId="ADAL" clId="{EBAF9A10-76C8-4B53-B707-0125717CFA55}" dt="2023-07-12T16:44:24.699" v="6204" actId="47"/>
        <pc:sldMkLst>
          <pc:docMk/>
          <pc:sldMk cId="352155730" sldId="1855"/>
        </pc:sldMkLst>
      </pc:sldChg>
      <pc:sldChg chg="add del setBg">
        <pc:chgData name="RochfordJ" userId="afa10cb3-f4ec-4c59-b9bf-faf4aa99cf1a" providerId="ADAL" clId="{EBAF9A10-76C8-4B53-B707-0125717CFA55}" dt="2023-07-12T01:56:59.405" v="4817"/>
        <pc:sldMkLst>
          <pc:docMk/>
          <pc:sldMk cId="494952384" sldId="1855"/>
        </pc:sldMkLst>
      </pc:sldChg>
      <pc:sldChg chg="add del setBg">
        <pc:chgData name="RochfordJ" userId="afa10cb3-f4ec-4c59-b9bf-faf4aa99cf1a" providerId="ADAL" clId="{EBAF9A10-76C8-4B53-B707-0125717CFA55}" dt="2023-07-12T01:55:24.384" v="4793"/>
        <pc:sldMkLst>
          <pc:docMk/>
          <pc:sldMk cId="640265977" sldId="1855"/>
        </pc:sldMkLst>
      </pc:sldChg>
      <pc:sldChg chg="modSp add del mod">
        <pc:chgData name="RochfordJ" userId="afa10cb3-f4ec-4c59-b9bf-faf4aa99cf1a" providerId="ADAL" clId="{EBAF9A10-76C8-4B53-B707-0125717CFA55}" dt="2023-07-12T01:56:52.696" v="4815" actId="47"/>
        <pc:sldMkLst>
          <pc:docMk/>
          <pc:sldMk cId="689218837" sldId="1855"/>
        </pc:sldMkLst>
        <pc:spChg chg="mod">
          <ac:chgData name="RochfordJ" userId="afa10cb3-f4ec-4c59-b9bf-faf4aa99cf1a" providerId="ADAL" clId="{EBAF9A10-76C8-4B53-B707-0125717CFA55}" dt="2023-07-12T01:55:47.933" v="4801" actId="207"/>
          <ac:spMkLst>
            <pc:docMk/>
            <pc:sldMk cId="689218837" sldId="1855"/>
            <ac:spMk id="2" creationId="{6C858561-B00C-29B1-6B64-F1E76F1A3761}"/>
          </ac:spMkLst>
        </pc:spChg>
      </pc:sldChg>
      <pc:sldChg chg="modSp add del mod">
        <pc:chgData name="RochfordJ" userId="afa10cb3-f4ec-4c59-b9bf-faf4aa99cf1a" providerId="ADAL" clId="{EBAF9A10-76C8-4B53-B707-0125717CFA55}" dt="2023-07-12T01:58:39.667" v="4890" actId="47"/>
        <pc:sldMkLst>
          <pc:docMk/>
          <pc:sldMk cId="953799314" sldId="1856"/>
        </pc:sldMkLst>
        <pc:spChg chg="mod">
          <ac:chgData name="RochfordJ" userId="afa10cb3-f4ec-4c59-b9bf-faf4aa99cf1a" providerId="ADAL" clId="{EBAF9A10-76C8-4B53-B707-0125717CFA55}" dt="2023-07-12T01:55:37.641" v="4798" actId="207"/>
          <ac:spMkLst>
            <pc:docMk/>
            <pc:sldMk cId="953799314" sldId="1856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2T01:55:25.854" v="4796"/>
        <pc:sldMkLst>
          <pc:docMk/>
          <pc:sldMk cId="1140208258" sldId="1856"/>
        </pc:sldMkLst>
      </pc:sldChg>
      <pc:sldChg chg="addSp modSp add modTransition modAnim">
        <pc:chgData name="RochfordJ" userId="afa10cb3-f4ec-4c59-b9bf-faf4aa99cf1a" providerId="ADAL" clId="{EBAF9A10-76C8-4B53-B707-0125717CFA55}" dt="2023-07-14T13:30:10.336" v="17695" actId="20577"/>
        <pc:sldMkLst>
          <pc:docMk/>
          <pc:sldMk cId="198882093" sldId="1857"/>
        </pc:sldMkLst>
        <pc:spChg chg="add mod">
          <ac:chgData name="RochfordJ" userId="afa10cb3-f4ec-4c59-b9bf-faf4aa99cf1a" providerId="ADAL" clId="{EBAF9A10-76C8-4B53-B707-0125717CFA55}" dt="2023-07-14T13:30:10.336" v="17695" actId="20577"/>
          <ac:spMkLst>
            <pc:docMk/>
            <pc:sldMk cId="198882093" sldId="1857"/>
            <ac:spMk id="3" creationId="{1E79B92D-89F0-B3A6-3E50-9FDA9E4A327D}"/>
          </ac:spMkLst>
        </pc:spChg>
      </pc:sldChg>
      <pc:sldChg chg="add del setBg">
        <pc:chgData name="RochfordJ" userId="afa10cb3-f4ec-4c59-b9bf-faf4aa99cf1a" providerId="ADAL" clId="{EBAF9A10-76C8-4B53-B707-0125717CFA55}" dt="2023-07-12T01:56:06.747" v="4806"/>
        <pc:sldMkLst>
          <pc:docMk/>
          <pc:sldMk cId="1442016063" sldId="1857"/>
        </pc:sldMkLst>
      </pc:sldChg>
      <pc:sldChg chg="add modTransition modAnim modNotesTx">
        <pc:chgData name="RochfordJ" userId="afa10cb3-f4ec-4c59-b9bf-faf4aa99cf1a" providerId="ADAL" clId="{EBAF9A10-76C8-4B53-B707-0125717CFA55}" dt="2023-07-13T05:12:16.790" v="15744"/>
        <pc:sldMkLst>
          <pc:docMk/>
          <pc:sldMk cId="901011986" sldId="1858"/>
        </pc:sldMkLst>
      </pc:sldChg>
      <pc:sldChg chg="add del setBg">
        <pc:chgData name="RochfordJ" userId="afa10cb3-f4ec-4c59-b9bf-faf4aa99cf1a" providerId="ADAL" clId="{EBAF9A10-76C8-4B53-B707-0125717CFA55}" dt="2023-07-12T01:56:26.953" v="4813"/>
        <pc:sldMkLst>
          <pc:docMk/>
          <pc:sldMk cId="1858815554" sldId="1858"/>
        </pc:sldMkLst>
      </pc:sldChg>
      <pc:sldChg chg="modSp add mod modTransition modAnim">
        <pc:chgData name="RochfordJ" userId="afa10cb3-f4ec-4c59-b9bf-faf4aa99cf1a" providerId="ADAL" clId="{EBAF9A10-76C8-4B53-B707-0125717CFA55}" dt="2023-07-13T05:07:13.690" v="15690"/>
        <pc:sldMkLst>
          <pc:docMk/>
          <pc:sldMk cId="2941475587" sldId="1859"/>
        </pc:sldMkLst>
        <pc:spChg chg="mod">
          <ac:chgData name="RochfordJ" userId="afa10cb3-f4ec-4c59-b9bf-faf4aa99cf1a" providerId="ADAL" clId="{EBAF9A10-76C8-4B53-B707-0125717CFA55}" dt="2023-07-12T01:57:45.007" v="4886" actId="20577"/>
          <ac:spMkLst>
            <pc:docMk/>
            <pc:sldMk cId="2941475587" sldId="1859"/>
            <ac:spMk id="2" creationId="{6C858561-B00C-29B1-6B64-F1E76F1A3761}"/>
          </ac:spMkLst>
        </pc:spChg>
      </pc:sldChg>
      <pc:sldChg chg="add del setBg">
        <pc:chgData name="RochfordJ" userId="afa10cb3-f4ec-4c59-b9bf-faf4aa99cf1a" providerId="ADAL" clId="{EBAF9A10-76C8-4B53-B707-0125717CFA55}" dt="2023-07-12T01:56:59.405" v="4817"/>
        <pc:sldMkLst>
          <pc:docMk/>
          <pc:sldMk cId="3190003043" sldId="1859"/>
        </pc:sldMkLst>
      </pc:sldChg>
      <pc:sldChg chg="add del modTransition">
        <pc:chgData name="RochfordJ" userId="afa10cb3-f4ec-4c59-b9bf-faf4aa99cf1a" providerId="ADAL" clId="{EBAF9A10-76C8-4B53-B707-0125717CFA55}" dt="2023-07-12T16:50:55.807" v="6358" actId="47"/>
        <pc:sldMkLst>
          <pc:docMk/>
          <pc:sldMk cId="601441591" sldId="1860"/>
        </pc:sldMkLst>
      </pc:sldChg>
      <pc:sldChg chg="add del setBg">
        <pc:chgData name="RochfordJ" userId="afa10cb3-f4ec-4c59-b9bf-faf4aa99cf1a" providerId="ADAL" clId="{EBAF9A10-76C8-4B53-B707-0125717CFA55}" dt="2023-07-12T01:58:35.292" v="4888"/>
        <pc:sldMkLst>
          <pc:docMk/>
          <pc:sldMk cId="1493050900" sldId="1860"/>
        </pc:sldMkLst>
      </pc:sldChg>
      <pc:sldChg chg="addSp modSp add mod modTransition modAnim">
        <pc:chgData name="RochfordJ" userId="afa10cb3-f4ec-4c59-b9bf-faf4aa99cf1a" providerId="ADAL" clId="{EBAF9A10-76C8-4B53-B707-0125717CFA55}" dt="2023-07-13T05:07:30.256" v="15693"/>
        <pc:sldMkLst>
          <pc:docMk/>
          <pc:sldMk cId="988226091" sldId="1861"/>
        </pc:sldMkLst>
        <pc:spChg chg="mod">
          <ac:chgData name="RochfordJ" userId="afa10cb3-f4ec-4c59-b9bf-faf4aa99cf1a" providerId="ADAL" clId="{EBAF9A10-76C8-4B53-B707-0125717CFA55}" dt="2023-07-12T01:58:46.733" v="4894" actId="207"/>
          <ac:spMkLst>
            <pc:docMk/>
            <pc:sldMk cId="988226091" sldId="1861"/>
            <ac:spMk id="2" creationId="{6C858561-B00C-29B1-6B64-F1E76F1A3761}"/>
          </ac:spMkLst>
        </pc:spChg>
        <pc:spChg chg="add mod">
          <ac:chgData name="RochfordJ" userId="afa10cb3-f4ec-4c59-b9bf-faf4aa99cf1a" providerId="ADAL" clId="{EBAF9A10-76C8-4B53-B707-0125717CFA55}" dt="2023-07-13T00:48:43.714" v="11496" actId="114"/>
          <ac:spMkLst>
            <pc:docMk/>
            <pc:sldMk cId="988226091" sldId="1861"/>
            <ac:spMk id="3" creationId="{80DDFF33-3C5B-8061-AA45-CB51FB8CC89A}"/>
          </ac:spMkLst>
        </pc:spChg>
      </pc:sldChg>
      <pc:sldChg chg="add del setBg">
        <pc:chgData name="RochfordJ" userId="afa10cb3-f4ec-4c59-b9bf-faf4aa99cf1a" providerId="ADAL" clId="{EBAF9A10-76C8-4B53-B707-0125717CFA55}" dt="2023-07-12T01:58:44.238" v="4892"/>
        <pc:sldMkLst>
          <pc:docMk/>
          <pc:sldMk cId="2106872032" sldId="1861"/>
        </pc:sldMkLst>
      </pc:sldChg>
      <pc:sldChg chg="add del setBg">
        <pc:chgData name="RochfordJ" userId="afa10cb3-f4ec-4c59-b9bf-faf4aa99cf1a" providerId="ADAL" clId="{EBAF9A10-76C8-4B53-B707-0125717CFA55}" dt="2023-07-12T01:58:54.579" v="4898"/>
        <pc:sldMkLst>
          <pc:docMk/>
          <pc:sldMk cId="1631168654" sldId="1862"/>
        </pc:sldMkLst>
      </pc:sldChg>
      <pc:sldChg chg="addSp modSp add del mod modTransition">
        <pc:chgData name="RochfordJ" userId="afa10cb3-f4ec-4c59-b9bf-faf4aa99cf1a" providerId="ADAL" clId="{EBAF9A10-76C8-4B53-B707-0125717CFA55}" dt="2023-07-12T19:30:15.994" v="8278" actId="47"/>
        <pc:sldMkLst>
          <pc:docMk/>
          <pc:sldMk cId="3194914001" sldId="1862"/>
        </pc:sldMkLst>
        <pc:spChg chg="mod">
          <ac:chgData name="RochfordJ" userId="afa10cb3-f4ec-4c59-b9bf-faf4aa99cf1a" providerId="ADAL" clId="{EBAF9A10-76C8-4B53-B707-0125717CFA55}" dt="2023-07-12T02:31:01.898" v="5322" actId="20577"/>
          <ac:spMkLst>
            <pc:docMk/>
            <pc:sldMk cId="3194914001" sldId="1862"/>
            <ac:spMk id="3" creationId="{80DDFF33-3C5B-8061-AA45-CB51FB8CC89A}"/>
          </ac:spMkLst>
        </pc:spChg>
        <pc:spChg chg="add mod">
          <ac:chgData name="RochfordJ" userId="afa10cb3-f4ec-4c59-b9bf-faf4aa99cf1a" providerId="ADAL" clId="{EBAF9A10-76C8-4B53-B707-0125717CFA55}" dt="2023-07-12T03:09:57.931" v="5905" actId="1036"/>
          <ac:spMkLst>
            <pc:docMk/>
            <pc:sldMk cId="3194914001" sldId="1862"/>
            <ac:spMk id="5" creationId="{AAB89EDE-1387-D949-6336-C27B55B4A110}"/>
          </ac:spMkLst>
        </pc:spChg>
        <pc:spChg chg="add mod">
          <ac:chgData name="RochfordJ" userId="afa10cb3-f4ec-4c59-b9bf-faf4aa99cf1a" providerId="ADAL" clId="{EBAF9A10-76C8-4B53-B707-0125717CFA55}" dt="2023-07-12T02:08:55.798" v="5259" actId="1038"/>
          <ac:spMkLst>
            <pc:docMk/>
            <pc:sldMk cId="3194914001" sldId="1862"/>
            <ac:spMk id="6" creationId="{FA3DFCA3-260A-6283-9C5A-A68641601DB0}"/>
          </ac:spMkLst>
        </pc:spChg>
        <pc:spChg chg="add mod">
          <ac:chgData name="RochfordJ" userId="afa10cb3-f4ec-4c59-b9bf-faf4aa99cf1a" providerId="ADAL" clId="{EBAF9A10-76C8-4B53-B707-0125717CFA55}" dt="2023-07-12T19:06:50.953" v="7167" actId="1035"/>
          <ac:spMkLst>
            <pc:docMk/>
            <pc:sldMk cId="3194914001" sldId="1862"/>
            <ac:spMk id="7" creationId="{3A492492-54C1-B488-A863-78DB3EEB4B12}"/>
          </ac:spMkLst>
        </pc:spChg>
        <pc:spChg chg="add mod">
          <ac:chgData name="RochfordJ" userId="afa10cb3-f4ec-4c59-b9bf-faf4aa99cf1a" providerId="ADAL" clId="{EBAF9A10-76C8-4B53-B707-0125717CFA55}" dt="2023-07-12T02:08:27.814" v="5255" actId="1037"/>
          <ac:spMkLst>
            <pc:docMk/>
            <pc:sldMk cId="3194914001" sldId="1862"/>
            <ac:spMk id="8" creationId="{ABA465E9-C3F8-0BCF-1EC9-B358509B1637}"/>
          </ac:spMkLst>
        </pc:spChg>
        <pc:spChg chg="add mod">
          <ac:chgData name="RochfordJ" userId="afa10cb3-f4ec-4c59-b9bf-faf4aa99cf1a" providerId="ADAL" clId="{EBAF9A10-76C8-4B53-B707-0125717CFA55}" dt="2023-07-12T02:07:08.080" v="5120" actId="1037"/>
          <ac:spMkLst>
            <pc:docMk/>
            <pc:sldMk cId="3194914001" sldId="1862"/>
            <ac:spMk id="9" creationId="{311B7BD5-72D5-7CCF-4AE6-7441224ACE06}"/>
          </ac:spMkLst>
        </pc:spChg>
        <pc:spChg chg="add mod">
          <ac:chgData name="RochfordJ" userId="afa10cb3-f4ec-4c59-b9bf-faf4aa99cf1a" providerId="ADAL" clId="{EBAF9A10-76C8-4B53-B707-0125717CFA55}" dt="2023-07-12T02:09:20.305" v="5275" actId="1037"/>
          <ac:spMkLst>
            <pc:docMk/>
            <pc:sldMk cId="3194914001" sldId="1862"/>
            <ac:spMk id="10" creationId="{4483CC62-BEC5-8C9E-4370-3CB2286A95E5}"/>
          </ac:spMkLst>
        </pc:spChg>
        <pc:spChg chg="add mod">
          <ac:chgData name="RochfordJ" userId="afa10cb3-f4ec-4c59-b9bf-faf4aa99cf1a" providerId="ADAL" clId="{EBAF9A10-76C8-4B53-B707-0125717CFA55}" dt="2023-07-12T02:07:54.537" v="5220" actId="1037"/>
          <ac:spMkLst>
            <pc:docMk/>
            <pc:sldMk cId="3194914001" sldId="1862"/>
            <ac:spMk id="11" creationId="{44428FC6-E289-81FD-8A78-2370C9DC9CFB}"/>
          </ac:spMkLst>
        </pc:spChg>
        <pc:spChg chg="add mod">
          <ac:chgData name="RochfordJ" userId="afa10cb3-f4ec-4c59-b9bf-faf4aa99cf1a" providerId="ADAL" clId="{EBAF9A10-76C8-4B53-B707-0125717CFA55}" dt="2023-07-12T02:11:07.715" v="5300" actId="1038"/>
          <ac:spMkLst>
            <pc:docMk/>
            <pc:sldMk cId="3194914001" sldId="1862"/>
            <ac:spMk id="12" creationId="{10E91EE0-AF3E-AD9F-0298-C46B044A3C10}"/>
          </ac:spMkLst>
        </pc:spChg>
      </pc:sldChg>
      <pc:sldChg chg="add del setBg">
        <pc:chgData name="RochfordJ" userId="afa10cb3-f4ec-4c59-b9bf-faf4aa99cf1a" providerId="ADAL" clId="{EBAF9A10-76C8-4B53-B707-0125717CFA55}" dt="2023-07-12T01:59:11.922" v="4907"/>
        <pc:sldMkLst>
          <pc:docMk/>
          <pc:sldMk cId="4036558786" sldId="1863"/>
        </pc:sldMkLst>
      </pc:sldChg>
      <pc:sldChg chg="addSp delSp modSp add mod modTransition setBg modAnim">
        <pc:chgData name="RochfordJ" userId="afa10cb3-f4ec-4c59-b9bf-faf4aa99cf1a" providerId="ADAL" clId="{EBAF9A10-76C8-4B53-B707-0125717CFA55}" dt="2023-07-14T13:49:59.173" v="17888" actId="114"/>
        <pc:sldMkLst>
          <pc:docMk/>
          <pc:sldMk cId="4066329903" sldId="1863"/>
        </pc:sldMkLst>
        <pc:spChg chg="del">
          <ac:chgData name="RochfordJ" userId="afa10cb3-f4ec-4c59-b9bf-faf4aa99cf1a" providerId="ADAL" clId="{EBAF9A10-76C8-4B53-B707-0125717CFA55}" dt="2023-07-12T19:09:58.579" v="7236" actId="478"/>
          <ac:spMkLst>
            <pc:docMk/>
            <pc:sldMk cId="4066329903" sldId="1863"/>
            <ac:spMk id="2" creationId="{6C858561-B00C-29B1-6B64-F1E76F1A3761}"/>
          </ac:spMkLst>
        </pc:spChg>
        <pc:spChg chg="add del mod">
          <ac:chgData name="RochfordJ" userId="afa10cb3-f4ec-4c59-b9bf-faf4aa99cf1a" providerId="ADAL" clId="{EBAF9A10-76C8-4B53-B707-0125717CFA55}" dt="2023-07-12T19:09:55.864" v="7235" actId="21"/>
          <ac:spMkLst>
            <pc:docMk/>
            <pc:sldMk cId="4066329903" sldId="1863"/>
            <ac:spMk id="3" creationId="{80DDFF33-3C5B-8061-AA45-CB51FB8CC89A}"/>
          </ac:spMkLst>
        </pc:spChg>
        <pc:spChg chg="add del mod">
          <ac:chgData name="RochfordJ" userId="afa10cb3-f4ec-4c59-b9bf-faf4aa99cf1a" providerId="ADAL" clId="{EBAF9A10-76C8-4B53-B707-0125717CFA55}" dt="2023-07-12T01:59:30.710" v="4914" actId="478"/>
          <ac:spMkLst>
            <pc:docMk/>
            <pc:sldMk cId="4066329903" sldId="1863"/>
            <ac:spMk id="4" creationId="{8C8A73A1-AE47-4DDA-1435-CFE9FB21DC4A}"/>
          </ac:spMkLst>
        </pc:spChg>
        <pc:spChg chg="add del mod">
          <ac:chgData name="RochfordJ" userId="afa10cb3-f4ec-4c59-b9bf-faf4aa99cf1a" providerId="ADAL" clId="{EBAF9A10-76C8-4B53-B707-0125717CFA55}" dt="2023-07-12T19:10:16.939" v="7241" actId="478"/>
          <ac:spMkLst>
            <pc:docMk/>
            <pc:sldMk cId="4066329903" sldId="1863"/>
            <ac:spMk id="4" creationId="{EBEAC632-EA6A-90CE-1C98-F8130A56CF92}"/>
          </ac:spMkLst>
        </pc:spChg>
        <pc:spChg chg="add mod">
          <ac:chgData name="RochfordJ" userId="afa10cb3-f4ec-4c59-b9bf-faf4aa99cf1a" providerId="ADAL" clId="{EBAF9A10-76C8-4B53-B707-0125717CFA55}" dt="2023-07-12T23:00:46.068" v="11435" actId="20577"/>
          <ac:spMkLst>
            <pc:docMk/>
            <pc:sldMk cId="4066329903" sldId="1863"/>
            <ac:spMk id="6" creationId="{AF4E06BF-C6FE-5F89-0F02-9CE95B55835F}"/>
          </ac:spMkLst>
        </pc:spChg>
        <pc:spChg chg="add mod">
          <ac:chgData name="RochfordJ" userId="afa10cb3-f4ec-4c59-b9bf-faf4aa99cf1a" providerId="ADAL" clId="{EBAF9A10-76C8-4B53-B707-0125717CFA55}" dt="2023-07-14T13:49:59.173" v="17888" actId="114"/>
          <ac:spMkLst>
            <pc:docMk/>
            <pc:sldMk cId="4066329903" sldId="1863"/>
            <ac:spMk id="7" creationId="{83258166-E876-E551-A1CA-5F6EF9390E7C}"/>
          </ac:spMkLst>
        </pc:spChg>
      </pc:sldChg>
      <pc:sldChg chg="delSp add del mod modTransition setBg">
        <pc:chgData name="RochfordJ" userId="afa10cb3-f4ec-4c59-b9bf-faf4aa99cf1a" providerId="ADAL" clId="{EBAF9A10-76C8-4B53-B707-0125717CFA55}" dt="2023-07-12T03:15:46.012" v="5906" actId="47"/>
        <pc:sldMkLst>
          <pc:docMk/>
          <pc:sldMk cId="3130105237" sldId="1864"/>
        </pc:sldMkLst>
        <pc:spChg chg="del">
          <ac:chgData name="RochfordJ" userId="afa10cb3-f4ec-4c59-b9bf-faf4aa99cf1a" providerId="ADAL" clId="{EBAF9A10-76C8-4B53-B707-0125717CFA55}" dt="2023-07-12T01:59:17.800" v="4910" actId="478"/>
          <ac:spMkLst>
            <pc:docMk/>
            <pc:sldMk cId="3130105237" sldId="1864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2T01:59:17.800" v="4910" actId="478"/>
          <ac:spMkLst>
            <pc:docMk/>
            <pc:sldMk cId="3130105237" sldId="1864"/>
            <ac:spMk id="3" creationId="{80DDFF33-3C5B-8061-AA45-CB51FB8CC89A}"/>
          </ac:spMkLst>
        </pc:spChg>
      </pc:sldChg>
      <pc:sldChg chg="addSp delSp modSp add del mod modTransition">
        <pc:chgData name="RochfordJ" userId="afa10cb3-f4ec-4c59-b9bf-faf4aa99cf1a" providerId="ADAL" clId="{EBAF9A10-76C8-4B53-B707-0125717CFA55}" dt="2023-07-12T20:02:04.150" v="9122" actId="47"/>
        <pc:sldMkLst>
          <pc:docMk/>
          <pc:sldMk cId="240030651" sldId="1865"/>
        </pc:sldMkLst>
        <pc:spChg chg="del mod">
          <ac:chgData name="RochfordJ" userId="afa10cb3-f4ec-4c59-b9bf-faf4aa99cf1a" providerId="ADAL" clId="{EBAF9A10-76C8-4B53-B707-0125717CFA55}" dt="2023-07-12T04:57:11.132" v="6072" actId="478"/>
          <ac:spMkLst>
            <pc:docMk/>
            <pc:sldMk cId="240030651" sldId="1865"/>
            <ac:spMk id="2" creationId="{90FA868B-E701-9F92-2355-6499B4FA8BDC}"/>
          </ac:spMkLst>
        </pc:spChg>
        <pc:spChg chg="add del mod">
          <ac:chgData name="RochfordJ" userId="afa10cb3-f4ec-4c59-b9bf-faf4aa99cf1a" providerId="ADAL" clId="{EBAF9A10-76C8-4B53-B707-0125717CFA55}" dt="2023-07-12T20:02:01.355" v="9120" actId="21"/>
          <ac:spMkLst>
            <pc:docMk/>
            <pc:sldMk cId="240030651" sldId="1865"/>
            <ac:spMk id="2" creationId="{ECED2E8E-0711-AE55-A734-B1F2EF783567}"/>
          </ac:spMkLst>
        </pc:spChg>
        <pc:spChg chg="add mod">
          <ac:chgData name="RochfordJ" userId="afa10cb3-f4ec-4c59-b9bf-faf4aa99cf1a" providerId="ADAL" clId="{EBAF9A10-76C8-4B53-B707-0125717CFA55}" dt="2023-07-12T19:48:57.416" v="8690" actId="20577"/>
          <ac:spMkLst>
            <pc:docMk/>
            <pc:sldMk cId="240030651" sldId="1865"/>
            <ac:spMk id="3" creationId="{8ACC2614-D260-E9D3-7C99-F5CCE7CAA589}"/>
          </ac:spMkLst>
        </pc:spChg>
        <pc:spChg chg="add del mod">
          <ac:chgData name="RochfordJ" userId="afa10cb3-f4ec-4c59-b9bf-faf4aa99cf1a" providerId="ADAL" clId="{EBAF9A10-76C8-4B53-B707-0125717CFA55}" dt="2023-07-12T19:55:54.680" v="8847" actId="21"/>
          <ac:spMkLst>
            <pc:docMk/>
            <pc:sldMk cId="240030651" sldId="1865"/>
            <ac:spMk id="4" creationId="{8D5D00B9-0AA8-D436-3407-B8E91FFB952D}"/>
          </ac:spMkLst>
        </pc:spChg>
        <pc:spChg chg="add del mod">
          <ac:chgData name="RochfordJ" userId="afa10cb3-f4ec-4c59-b9bf-faf4aa99cf1a" providerId="ADAL" clId="{EBAF9A10-76C8-4B53-B707-0125717CFA55}" dt="2023-07-12T19:57:51.656" v="8904" actId="21"/>
          <ac:spMkLst>
            <pc:docMk/>
            <pc:sldMk cId="240030651" sldId="1865"/>
            <ac:spMk id="5" creationId="{BEF462CC-FAA5-F10A-9824-811169A1592E}"/>
          </ac:spMkLst>
        </pc:spChg>
        <pc:spChg chg="add del">
          <ac:chgData name="RochfordJ" userId="afa10cb3-f4ec-4c59-b9bf-faf4aa99cf1a" providerId="ADAL" clId="{EBAF9A10-76C8-4B53-B707-0125717CFA55}" dt="2023-07-12T19:57:12.262" v="8875" actId="22"/>
          <ac:spMkLst>
            <pc:docMk/>
            <pc:sldMk cId="240030651" sldId="1865"/>
            <ac:spMk id="7" creationId="{24B267BC-38BA-9A0A-3254-00AF653C522C}"/>
          </ac:spMkLst>
        </pc:spChg>
      </pc:sldChg>
      <pc:sldChg chg="addSp modSp add del setBg">
        <pc:chgData name="RochfordJ" userId="afa10cb3-f4ec-4c59-b9bf-faf4aa99cf1a" providerId="ADAL" clId="{EBAF9A10-76C8-4B53-B707-0125717CFA55}" dt="2023-07-12T03:00:03.908" v="5893" actId="2696"/>
        <pc:sldMkLst>
          <pc:docMk/>
          <pc:sldMk cId="3060880987" sldId="1865"/>
        </pc:sldMkLst>
        <pc:spChg chg="add mod">
          <ac:chgData name="RochfordJ" userId="afa10cb3-f4ec-4c59-b9bf-faf4aa99cf1a" providerId="ADAL" clId="{EBAF9A10-76C8-4B53-B707-0125717CFA55}" dt="2023-07-12T03:00:01.752" v="5892"/>
          <ac:spMkLst>
            <pc:docMk/>
            <pc:sldMk cId="3060880987" sldId="1865"/>
            <ac:spMk id="2" creationId="{90FA868B-E701-9F92-2355-6499B4FA8BDC}"/>
          </ac:spMkLst>
        </pc:spChg>
      </pc:sldChg>
      <pc:sldChg chg="add del setBg">
        <pc:chgData name="RochfordJ" userId="afa10cb3-f4ec-4c59-b9bf-faf4aa99cf1a" providerId="ADAL" clId="{EBAF9A10-76C8-4B53-B707-0125717CFA55}" dt="2023-07-12T03:00:13.275" v="5895"/>
        <pc:sldMkLst>
          <pc:docMk/>
          <pc:sldMk cId="4103373717" sldId="1865"/>
        </pc:sldMkLst>
      </pc:sldChg>
      <pc:sldChg chg="add del modTransition">
        <pc:chgData name="RochfordJ" userId="afa10cb3-f4ec-4c59-b9bf-faf4aa99cf1a" providerId="ADAL" clId="{EBAF9A10-76C8-4B53-B707-0125717CFA55}" dt="2023-07-12T04:41:01.852" v="6067" actId="47"/>
        <pc:sldMkLst>
          <pc:docMk/>
          <pc:sldMk cId="3616013680" sldId="1866"/>
        </pc:sldMkLst>
      </pc:sldChg>
      <pc:sldChg chg="delSp add mod modTransition setBg">
        <pc:chgData name="RochfordJ" userId="afa10cb3-f4ec-4c59-b9bf-faf4aa99cf1a" providerId="ADAL" clId="{EBAF9A10-76C8-4B53-B707-0125717CFA55}" dt="2023-07-13T05:07:51.599" v="15698"/>
        <pc:sldMkLst>
          <pc:docMk/>
          <pc:sldMk cId="558419582" sldId="1867"/>
        </pc:sldMkLst>
        <pc:spChg chg="del">
          <ac:chgData name="RochfordJ" userId="afa10cb3-f4ec-4c59-b9bf-faf4aa99cf1a" providerId="ADAL" clId="{EBAF9A10-76C8-4B53-B707-0125717CFA55}" dt="2023-07-12T03:00:18.301" v="5898" actId="478"/>
          <ac:spMkLst>
            <pc:docMk/>
            <pc:sldMk cId="558419582" sldId="1867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2T03:00:18.301" v="5898" actId="478"/>
          <ac:spMkLst>
            <pc:docMk/>
            <pc:sldMk cId="558419582" sldId="1867"/>
            <ac:spMk id="3" creationId="{80DDFF33-3C5B-8061-AA45-CB51FB8CC89A}"/>
          </ac:spMkLst>
        </pc:spChg>
      </pc:sldChg>
      <pc:sldChg chg="add del setBg">
        <pc:chgData name="RochfordJ" userId="afa10cb3-f4ec-4c59-b9bf-faf4aa99cf1a" providerId="ADAL" clId="{EBAF9A10-76C8-4B53-B707-0125717CFA55}" dt="2023-07-12T03:21:47.103" v="5909"/>
        <pc:sldMkLst>
          <pc:docMk/>
          <pc:sldMk cId="762696859" sldId="1868"/>
        </pc:sldMkLst>
      </pc:sldChg>
      <pc:sldChg chg="modSp add del mod modTransition">
        <pc:chgData name="RochfordJ" userId="afa10cb3-f4ec-4c59-b9bf-faf4aa99cf1a" providerId="ADAL" clId="{EBAF9A10-76C8-4B53-B707-0125717CFA55}" dt="2023-07-12T19:30:51.676" v="8281" actId="47"/>
        <pc:sldMkLst>
          <pc:docMk/>
          <pc:sldMk cId="3590973244" sldId="1868"/>
        </pc:sldMkLst>
        <pc:spChg chg="mod">
          <ac:chgData name="RochfordJ" userId="afa10cb3-f4ec-4c59-b9bf-faf4aa99cf1a" providerId="ADAL" clId="{EBAF9A10-76C8-4B53-B707-0125717CFA55}" dt="2023-07-12T03:22:35.624" v="6024" actId="207"/>
          <ac:spMkLst>
            <pc:docMk/>
            <pc:sldMk cId="3590973244" sldId="1868"/>
            <ac:spMk id="3" creationId="{80DDFF33-3C5B-8061-AA45-CB51FB8CC89A}"/>
          </ac:spMkLst>
        </pc:spChg>
      </pc:sldChg>
      <pc:sldChg chg="modSp add del mod">
        <pc:chgData name="RochfordJ" userId="afa10cb3-f4ec-4c59-b9bf-faf4aa99cf1a" providerId="ADAL" clId="{EBAF9A10-76C8-4B53-B707-0125717CFA55}" dt="2023-07-12T19:12:37.439" v="7343" actId="47"/>
        <pc:sldMkLst>
          <pc:docMk/>
          <pc:sldMk cId="135697529" sldId="1869"/>
        </pc:sldMkLst>
        <pc:spChg chg="mod">
          <ac:chgData name="RochfordJ" userId="afa10cb3-f4ec-4c59-b9bf-faf4aa99cf1a" providerId="ADAL" clId="{EBAF9A10-76C8-4B53-B707-0125717CFA55}" dt="2023-07-12T19:12:30.959" v="7342" actId="21"/>
          <ac:spMkLst>
            <pc:docMk/>
            <pc:sldMk cId="135697529" sldId="1869"/>
            <ac:spMk id="3" creationId="{80DDFF33-3C5B-8061-AA45-CB51FB8CC89A}"/>
          </ac:spMkLst>
        </pc:spChg>
      </pc:sldChg>
      <pc:sldChg chg="add del setBg">
        <pc:chgData name="RochfordJ" userId="afa10cb3-f4ec-4c59-b9bf-faf4aa99cf1a" providerId="ADAL" clId="{EBAF9A10-76C8-4B53-B707-0125717CFA55}" dt="2023-07-12T16:55:24.022" v="6411"/>
        <pc:sldMkLst>
          <pc:docMk/>
          <pc:sldMk cId="437671101" sldId="1869"/>
        </pc:sldMkLst>
      </pc:sldChg>
      <pc:sldChg chg="modSp add del mod">
        <pc:chgData name="RochfordJ" userId="afa10cb3-f4ec-4c59-b9bf-faf4aa99cf1a" providerId="ADAL" clId="{EBAF9A10-76C8-4B53-B707-0125717CFA55}" dt="2023-07-12T19:30:19.402" v="8279" actId="47"/>
        <pc:sldMkLst>
          <pc:docMk/>
          <pc:sldMk cId="408667676" sldId="1870"/>
        </pc:sldMkLst>
        <pc:spChg chg="mod">
          <ac:chgData name="RochfordJ" userId="afa10cb3-f4ec-4c59-b9bf-faf4aa99cf1a" providerId="ADAL" clId="{EBAF9A10-76C8-4B53-B707-0125717CFA55}" dt="2023-07-12T19:08:02.642" v="7212" actId="20577"/>
          <ac:spMkLst>
            <pc:docMk/>
            <pc:sldMk cId="408667676" sldId="1870"/>
            <ac:spMk id="5" creationId="{AAB89EDE-1387-D949-6336-C27B55B4A110}"/>
          </ac:spMkLst>
        </pc:spChg>
        <pc:spChg chg="mod">
          <ac:chgData name="RochfordJ" userId="afa10cb3-f4ec-4c59-b9bf-faf4aa99cf1a" providerId="ADAL" clId="{EBAF9A10-76C8-4B53-B707-0125717CFA55}" dt="2023-07-12T19:08:16.634" v="7232" actId="20577"/>
          <ac:spMkLst>
            <pc:docMk/>
            <pc:sldMk cId="408667676" sldId="1870"/>
            <ac:spMk id="6" creationId="{FA3DFCA3-260A-6283-9C5A-A68641601DB0}"/>
          </ac:spMkLst>
        </pc:spChg>
        <pc:spChg chg="mod">
          <ac:chgData name="RochfordJ" userId="afa10cb3-f4ec-4c59-b9bf-faf4aa99cf1a" providerId="ADAL" clId="{EBAF9A10-76C8-4B53-B707-0125717CFA55}" dt="2023-07-12T19:07:35.380" v="7176" actId="14100"/>
          <ac:spMkLst>
            <pc:docMk/>
            <pc:sldMk cId="408667676" sldId="1870"/>
            <ac:spMk id="7" creationId="{3A492492-54C1-B488-A863-78DB3EEB4B12}"/>
          </ac:spMkLst>
        </pc:spChg>
        <pc:spChg chg="mod">
          <ac:chgData name="RochfordJ" userId="afa10cb3-f4ec-4c59-b9bf-faf4aa99cf1a" providerId="ADAL" clId="{EBAF9A10-76C8-4B53-B707-0125717CFA55}" dt="2023-07-12T19:07:35.380" v="7176" actId="14100"/>
          <ac:spMkLst>
            <pc:docMk/>
            <pc:sldMk cId="408667676" sldId="1870"/>
            <ac:spMk id="8" creationId="{ABA465E9-C3F8-0BCF-1EC9-B358509B1637}"/>
          </ac:spMkLst>
        </pc:spChg>
        <pc:spChg chg="mod">
          <ac:chgData name="RochfordJ" userId="afa10cb3-f4ec-4c59-b9bf-faf4aa99cf1a" providerId="ADAL" clId="{EBAF9A10-76C8-4B53-B707-0125717CFA55}" dt="2023-07-12T19:07:35.380" v="7176" actId="14100"/>
          <ac:spMkLst>
            <pc:docMk/>
            <pc:sldMk cId="408667676" sldId="1870"/>
            <ac:spMk id="9" creationId="{311B7BD5-72D5-7CCF-4AE6-7441224ACE06}"/>
          </ac:spMkLst>
        </pc:spChg>
        <pc:spChg chg="mod">
          <ac:chgData name="RochfordJ" userId="afa10cb3-f4ec-4c59-b9bf-faf4aa99cf1a" providerId="ADAL" clId="{EBAF9A10-76C8-4B53-B707-0125717CFA55}" dt="2023-07-12T19:07:35.380" v="7176" actId="14100"/>
          <ac:spMkLst>
            <pc:docMk/>
            <pc:sldMk cId="408667676" sldId="1870"/>
            <ac:spMk id="10" creationId="{4483CC62-BEC5-8C9E-4370-3CB2286A95E5}"/>
          </ac:spMkLst>
        </pc:spChg>
        <pc:spChg chg="mod">
          <ac:chgData name="RochfordJ" userId="afa10cb3-f4ec-4c59-b9bf-faf4aa99cf1a" providerId="ADAL" clId="{EBAF9A10-76C8-4B53-B707-0125717CFA55}" dt="2023-07-12T19:07:35.380" v="7176" actId="14100"/>
          <ac:spMkLst>
            <pc:docMk/>
            <pc:sldMk cId="408667676" sldId="1870"/>
            <ac:spMk id="11" creationId="{44428FC6-E289-81FD-8A78-2370C9DC9CFB}"/>
          </ac:spMkLst>
        </pc:spChg>
        <pc:spChg chg="mod">
          <ac:chgData name="RochfordJ" userId="afa10cb3-f4ec-4c59-b9bf-faf4aa99cf1a" providerId="ADAL" clId="{EBAF9A10-76C8-4B53-B707-0125717CFA55}" dt="2023-07-12T19:07:35.380" v="7176" actId="14100"/>
          <ac:spMkLst>
            <pc:docMk/>
            <pc:sldMk cId="408667676" sldId="1870"/>
            <ac:spMk id="12" creationId="{10E91EE0-AF3E-AD9F-0298-C46B044A3C10}"/>
          </ac:spMkLst>
        </pc:spChg>
      </pc:sldChg>
      <pc:sldChg chg="add del setBg">
        <pc:chgData name="RochfordJ" userId="afa10cb3-f4ec-4c59-b9bf-faf4aa99cf1a" providerId="ADAL" clId="{EBAF9A10-76C8-4B53-B707-0125717CFA55}" dt="2023-07-12T19:07:07.102" v="7169"/>
        <pc:sldMkLst>
          <pc:docMk/>
          <pc:sldMk cId="3751984774" sldId="1870"/>
        </pc:sldMkLst>
      </pc:sldChg>
      <pc:sldChg chg="delSp add del mod setBg">
        <pc:chgData name="RochfordJ" userId="afa10cb3-f4ec-4c59-b9bf-faf4aa99cf1a" providerId="ADAL" clId="{EBAF9A10-76C8-4B53-B707-0125717CFA55}" dt="2023-07-12T19:18:20.770" v="7542" actId="47"/>
        <pc:sldMkLst>
          <pc:docMk/>
          <pc:sldMk cId="1993466400" sldId="1871"/>
        </pc:sldMkLst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2" creationId="{6C858561-B00C-29B1-6B64-F1E76F1A3761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3" creationId="{80DDFF33-3C5B-8061-AA45-CB51FB8CC89A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5" creationId="{AAB89EDE-1387-D949-6336-C27B55B4A110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6" creationId="{FA3DFCA3-260A-6283-9C5A-A68641601DB0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7" creationId="{3A492492-54C1-B488-A863-78DB3EEB4B12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8" creationId="{ABA465E9-C3F8-0BCF-1EC9-B358509B1637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9" creationId="{311B7BD5-72D5-7CCF-4AE6-7441224ACE06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10" creationId="{4483CC62-BEC5-8C9E-4370-3CB2286A95E5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11" creationId="{44428FC6-E289-81FD-8A78-2370C9DC9CFB}"/>
          </ac:spMkLst>
        </pc:spChg>
        <pc:spChg chg="del">
          <ac:chgData name="RochfordJ" userId="afa10cb3-f4ec-4c59-b9bf-faf4aa99cf1a" providerId="ADAL" clId="{EBAF9A10-76C8-4B53-B707-0125717CFA55}" dt="2023-07-12T19:09:52.528" v="7234" actId="478"/>
          <ac:spMkLst>
            <pc:docMk/>
            <pc:sldMk cId="1993466400" sldId="1871"/>
            <ac:spMk id="12" creationId="{10E91EE0-AF3E-AD9F-0298-C46B044A3C10}"/>
          </ac:spMkLst>
        </pc:spChg>
      </pc:sldChg>
      <pc:sldChg chg="addSp delSp modSp add mod ord modTransition setBg modAnim">
        <pc:chgData name="RochfordJ" userId="afa10cb3-f4ec-4c59-b9bf-faf4aa99cf1a" providerId="ADAL" clId="{EBAF9A10-76C8-4B53-B707-0125717CFA55}" dt="2023-07-13T05:07:37.742" v="15695"/>
        <pc:sldMkLst>
          <pc:docMk/>
          <pc:sldMk cId="3266196043" sldId="1871"/>
        </pc:sldMkLst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2" creationId="{6C858561-B00C-29B1-6B64-F1E76F1A3761}"/>
          </ac:spMkLst>
        </pc:spChg>
        <pc:spChg chg="add mod">
          <ac:chgData name="RochfordJ" userId="afa10cb3-f4ec-4c59-b9bf-faf4aa99cf1a" providerId="ADAL" clId="{EBAF9A10-76C8-4B53-B707-0125717CFA55}" dt="2023-07-13T00:54:54.580" v="11591" actId="1038"/>
          <ac:spMkLst>
            <pc:docMk/>
            <pc:sldMk cId="3266196043" sldId="1871"/>
            <ac:spMk id="2" creationId="{EDB667E9-9B83-4CBB-3791-CF38512E7C23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3" creationId="{80DDFF33-3C5B-8061-AA45-CB51FB8CC89A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5" creationId="{AAB89EDE-1387-D949-6336-C27B55B4A110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6" creationId="{FA3DFCA3-260A-6283-9C5A-A68641601DB0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7" creationId="{3A492492-54C1-B488-A863-78DB3EEB4B12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8" creationId="{ABA465E9-C3F8-0BCF-1EC9-B358509B1637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9" creationId="{311B7BD5-72D5-7CCF-4AE6-7441224ACE06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10" creationId="{4483CC62-BEC5-8C9E-4370-3CB2286A95E5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11" creationId="{44428FC6-E289-81FD-8A78-2370C9DC9CFB}"/>
          </ac:spMkLst>
        </pc:spChg>
        <pc:spChg chg="del">
          <ac:chgData name="RochfordJ" userId="afa10cb3-f4ec-4c59-b9bf-faf4aa99cf1a" providerId="ADAL" clId="{EBAF9A10-76C8-4B53-B707-0125717CFA55}" dt="2023-07-12T19:19:49.355" v="7546" actId="478"/>
          <ac:spMkLst>
            <pc:docMk/>
            <pc:sldMk cId="3266196043" sldId="1871"/>
            <ac:spMk id="12" creationId="{10E91EE0-AF3E-AD9F-0298-C46B044A3C10}"/>
          </ac:spMkLst>
        </pc:spChg>
        <pc:spChg chg="add del">
          <ac:chgData name="RochfordJ" userId="afa10cb3-f4ec-4c59-b9bf-faf4aa99cf1a" providerId="ADAL" clId="{EBAF9A10-76C8-4B53-B707-0125717CFA55}" dt="2023-07-12T19:20:13.238" v="7552" actId="22"/>
          <ac:spMkLst>
            <pc:docMk/>
            <pc:sldMk cId="3266196043" sldId="1871"/>
            <ac:spMk id="13" creationId="{32C0F52E-A38D-88F3-C7CF-790902FCECD0}"/>
          </ac:spMkLst>
        </pc:spChg>
        <pc:spChg chg="add mod">
          <ac:chgData name="RochfordJ" userId="afa10cb3-f4ec-4c59-b9bf-faf4aa99cf1a" providerId="ADAL" clId="{EBAF9A10-76C8-4B53-B707-0125717CFA55}" dt="2023-07-13T00:54:51.046" v="11584" actId="20577"/>
          <ac:spMkLst>
            <pc:docMk/>
            <pc:sldMk cId="3266196043" sldId="1871"/>
            <ac:spMk id="15" creationId="{57C779C8-6925-429A-C389-27CEC1BB1EE3}"/>
          </ac:spMkLst>
        </pc:spChg>
        <pc:spChg chg="add mod">
          <ac:chgData name="RochfordJ" userId="afa10cb3-f4ec-4c59-b9bf-faf4aa99cf1a" providerId="ADAL" clId="{EBAF9A10-76C8-4B53-B707-0125717CFA55}" dt="2023-07-12T19:20:53.725" v="7637" actId="1036"/>
          <ac:spMkLst>
            <pc:docMk/>
            <pc:sldMk cId="3266196043" sldId="1871"/>
            <ac:spMk id="16" creationId="{D1E2C550-E26D-E0F4-F07F-01D07F9D0B8E}"/>
          </ac:spMkLst>
        </pc:spChg>
        <pc:spChg chg="add mod">
          <ac:chgData name="RochfordJ" userId="afa10cb3-f4ec-4c59-b9bf-faf4aa99cf1a" providerId="ADAL" clId="{EBAF9A10-76C8-4B53-B707-0125717CFA55}" dt="2023-07-12T19:21:09.732" v="7657" actId="1035"/>
          <ac:spMkLst>
            <pc:docMk/>
            <pc:sldMk cId="3266196043" sldId="1871"/>
            <ac:spMk id="17" creationId="{615592B0-F5DE-3BED-B7FE-F4FC7F2A8446}"/>
          </ac:spMkLst>
        </pc:spChg>
        <pc:spChg chg="add mod">
          <ac:chgData name="RochfordJ" userId="afa10cb3-f4ec-4c59-b9bf-faf4aa99cf1a" providerId="ADAL" clId="{EBAF9A10-76C8-4B53-B707-0125717CFA55}" dt="2023-07-12T19:21:01.738" v="7652" actId="1035"/>
          <ac:spMkLst>
            <pc:docMk/>
            <pc:sldMk cId="3266196043" sldId="1871"/>
            <ac:spMk id="18" creationId="{11D071B6-00A8-7537-F22D-245EF733DDC2}"/>
          </ac:spMkLst>
        </pc:spChg>
        <pc:spChg chg="add mod">
          <ac:chgData name="RochfordJ" userId="afa10cb3-f4ec-4c59-b9bf-faf4aa99cf1a" providerId="ADAL" clId="{EBAF9A10-76C8-4B53-B707-0125717CFA55}" dt="2023-07-12T19:21:14.948" v="7668" actId="1038"/>
          <ac:spMkLst>
            <pc:docMk/>
            <pc:sldMk cId="3266196043" sldId="1871"/>
            <ac:spMk id="19" creationId="{3A9F9723-4D37-0C40-65E6-48181F9DE381}"/>
          </ac:spMkLst>
        </pc:spChg>
        <pc:spChg chg="add mod">
          <ac:chgData name="RochfordJ" userId="afa10cb3-f4ec-4c59-b9bf-faf4aa99cf1a" providerId="ADAL" clId="{EBAF9A10-76C8-4B53-B707-0125717CFA55}" dt="2023-07-12T19:21:24.768" v="7692" actId="1038"/>
          <ac:spMkLst>
            <pc:docMk/>
            <pc:sldMk cId="3266196043" sldId="1871"/>
            <ac:spMk id="20" creationId="{0A4A87D4-6B34-112A-C416-A93988D1246E}"/>
          </ac:spMkLst>
        </pc:spChg>
        <pc:spChg chg="add mod">
          <ac:chgData name="RochfordJ" userId="afa10cb3-f4ec-4c59-b9bf-faf4aa99cf1a" providerId="ADAL" clId="{EBAF9A10-76C8-4B53-B707-0125717CFA55}" dt="2023-07-13T00:51:43.735" v="11544" actId="1036"/>
          <ac:spMkLst>
            <pc:docMk/>
            <pc:sldMk cId="3266196043" sldId="1871"/>
            <ac:spMk id="21" creationId="{486BA431-F511-ED61-80D5-32F19EA8E5DF}"/>
          </ac:spMkLst>
        </pc:spChg>
        <pc:spChg chg="add del mod">
          <ac:chgData name="RochfordJ" userId="afa10cb3-f4ec-4c59-b9bf-faf4aa99cf1a" providerId="ADAL" clId="{EBAF9A10-76C8-4B53-B707-0125717CFA55}" dt="2023-07-13T00:50:54.836" v="11500" actId="478"/>
          <ac:spMkLst>
            <pc:docMk/>
            <pc:sldMk cId="3266196043" sldId="1871"/>
            <ac:spMk id="22" creationId="{D7AECABF-950A-422E-6191-755F1AD478D9}"/>
          </ac:spMkLst>
        </pc:spChg>
        <pc:spChg chg="add mod">
          <ac:chgData name="RochfordJ" userId="afa10cb3-f4ec-4c59-b9bf-faf4aa99cf1a" providerId="ADAL" clId="{EBAF9A10-76C8-4B53-B707-0125717CFA55}" dt="2023-07-12T19:21:20.270" v="7679" actId="1037"/>
          <ac:spMkLst>
            <pc:docMk/>
            <pc:sldMk cId="3266196043" sldId="1871"/>
            <ac:spMk id="23" creationId="{46AD8889-695A-3E7E-DFB4-61B251F490CA}"/>
          </ac:spMkLst>
        </pc:spChg>
      </pc:sldChg>
      <pc:sldChg chg="addSp delSp modSp add del mod modTransition">
        <pc:chgData name="RochfordJ" userId="afa10cb3-f4ec-4c59-b9bf-faf4aa99cf1a" providerId="ADAL" clId="{EBAF9A10-76C8-4B53-B707-0125717CFA55}" dt="2023-07-13T00:51:28.385" v="11535" actId="47"/>
        <pc:sldMkLst>
          <pc:docMk/>
          <pc:sldMk cId="161336893" sldId="1872"/>
        </pc:sldMkLst>
        <pc:spChg chg="add del mod">
          <ac:chgData name="RochfordJ" userId="afa10cb3-f4ec-4c59-b9bf-faf4aa99cf1a" providerId="ADAL" clId="{EBAF9A10-76C8-4B53-B707-0125717CFA55}" dt="2023-07-12T19:33:55.565" v="8365" actId="478"/>
          <ac:spMkLst>
            <pc:docMk/>
            <pc:sldMk cId="161336893" sldId="1872"/>
            <ac:spMk id="2" creationId="{ACDD9B4B-02B5-1A99-A9C6-CDD1476A3942}"/>
          </ac:spMkLst>
        </pc:spChg>
        <pc:spChg chg="add mod">
          <ac:chgData name="RochfordJ" userId="afa10cb3-f4ec-4c59-b9bf-faf4aa99cf1a" providerId="ADAL" clId="{EBAF9A10-76C8-4B53-B707-0125717CFA55}" dt="2023-07-12T19:43:46.489" v="8630" actId="1036"/>
          <ac:spMkLst>
            <pc:docMk/>
            <pc:sldMk cId="161336893" sldId="1872"/>
            <ac:spMk id="3" creationId="{34B86007-D484-1EBA-9BF6-C301F2C17526}"/>
          </ac:spMkLst>
        </pc:spChg>
        <pc:spChg chg="add del mod">
          <ac:chgData name="RochfordJ" userId="afa10cb3-f4ec-4c59-b9bf-faf4aa99cf1a" providerId="ADAL" clId="{EBAF9A10-76C8-4B53-B707-0125717CFA55}" dt="2023-07-12T19:43:28.335" v="8614" actId="21"/>
          <ac:spMkLst>
            <pc:docMk/>
            <pc:sldMk cId="161336893" sldId="1872"/>
            <ac:spMk id="4" creationId="{997B5909-1707-2B6A-6727-0E0F4705966F}"/>
          </ac:spMkLst>
        </pc:spChg>
        <pc:spChg chg="add mod">
          <ac:chgData name="RochfordJ" userId="afa10cb3-f4ec-4c59-b9bf-faf4aa99cf1a" providerId="ADAL" clId="{EBAF9A10-76C8-4B53-B707-0125717CFA55}" dt="2023-07-12T19:43:34.420" v="8619" actId="1037"/>
          <ac:spMkLst>
            <pc:docMk/>
            <pc:sldMk cId="161336893" sldId="1872"/>
            <ac:spMk id="5" creationId="{36720DD1-52B3-E686-465A-92C809F7B99E}"/>
          </ac:spMkLst>
        </pc:spChg>
        <pc:spChg chg="add del mod">
          <ac:chgData name="RochfordJ" userId="afa10cb3-f4ec-4c59-b9bf-faf4aa99cf1a" providerId="ADAL" clId="{EBAF9A10-76C8-4B53-B707-0125717CFA55}" dt="2023-07-12T19:46:59.364" v="8655" actId="478"/>
          <ac:spMkLst>
            <pc:docMk/>
            <pc:sldMk cId="161336893" sldId="1872"/>
            <ac:spMk id="6" creationId="{887CF06B-D5D1-5E49-04E2-4AA96D4A7E03}"/>
          </ac:spMkLst>
        </pc:spChg>
        <pc:spChg chg="add mod">
          <ac:chgData name="RochfordJ" userId="afa10cb3-f4ec-4c59-b9bf-faf4aa99cf1a" providerId="ADAL" clId="{EBAF9A10-76C8-4B53-B707-0125717CFA55}" dt="2023-07-12T19:40:01.097" v="8548" actId="1038"/>
          <ac:spMkLst>
            <pc:docMk/>
            <pc:sldMk cId="161336893" sldId="1872"/>
            <ac:spMk id="7" creationId="{81C6C2BE-3058-36CD-3C8E-48655853AA5B}"/>
          </ac:spMkLst>
        </pc:spChg>
        <pc:spChg chg="add mod">
          <ac:chgData name="RochfordJ" userId="afa10cb3-f4ec-4c59-b9bf-faf4aa99cf1a" providerId="ADAL" clId="{EBAF9A10-76C8-4B53-B707-0125717CFA55}" dt="2023-07-12T19:38:27.453" v="8457" actId="14100"/>
          <ac:spMkLst>
            <pc:docMk/>
            <pc:sldMk cId="161336893" sldId="1872"/>
            <ac:spMk id="8" creationId="{55A0DDB3-FD8D-FC87-D7C5-F7BCBD8664D8}"/>
          </ac:spMkLst>
        </pc:spChg>
        <pc:spChg chg="add mod">
          <ac:chgData name="RochfordJ" userId="afa10cb3-f4ec-4c59-b9bf-faf4aa99cf1a" providerId="ADAL" clId="{EBAF9A10-76C8-4B53-B707-0125717CFA55}" dt="2023-07-12T19:38:03.439" v="8440" actId="14100"/>
          <ac:spMkLst>
            <pc:docMk/>
            <pc:sldMk cId="161336893" sldId="1872"/>
            <ac:spMk id="9" creationId="{144D040E-1693-B920-9921-3A08479C84DF}"/>
          </ac:spMkLst>
        </pc:spChg>
        <pc:spChg chg="add mod">
          <ac:chgData name="RochfordJ" userId="afa10cb3-f4ec-4c59-b9bf-faf4aa99cf1a" providerId="ADAL" clId="{EBAF9A10-76C8-4B53-B707-0125717CFA55}" dt="2023-07-12T19:43:43.316" v="8624" actId="1037"/>
          <ac:spMkLst>
            <pc:docMk/>
            <pc:sldMk cId="161336893" sldId="1872"/>
            <ac:spMk id="10" creationId="{714FC964-0FE6-B6D4-1D97-29833FFC6169}"/>
          </ac:spMkLst>
        </pc:spChg>
        <pc:spChg chg="add mod">
          <ac:chgData name="RochfordJ" userId="afa10cb3-f4ec-4c59-b9bf-faf4aa99cf1a" providerId="ADAL" clId="{EBAF9A10-76C8-4B53-B707-0125717CFA55}" dt="2023-07-12T19:47:08.863" v="8657" actId="1076"/>
          <ac:spMkLst>
            <pc:docMk/>
            <pc:sldMk cId="161336893" sldId="1872"/>
            <ac:spMk id="11" creationId="{7A6AEB1D-5DC8-9BB1-5600-48E5C3AE1A30}"/>
          </ac:spMkLst>
        </pc:spChg>
        <pc:spChg chg="mod">
          <ac:chgData name="RochfordJ" userId="afa10cb3-f4ec-4c59-b9bf-faf4aa99cf1a" providerId="ADAL" clId="{EBAF9A10-76C8-4B53-B707-0125717CFA55}" dt="2023-07-12T19:44:13.953" v="8641" actId="20577"/>
          <ac:spMkLst>
            <pc:docMk/>
            <pc:sldMk cId="161336893" sldId="1872"/>
            <ac:spMk id="15" creationId="{57C779C8-6925-429A-C389-27CEC1BB1EE3}"/>
          </ac:spMkLst>
        </pc:spChg>
        <pc:spChg chg="mod">
          <ac:chgData name="RochfordJ" userId="afa10cb3-f4ec-4c59-b9bf-faf4aa99cf1a" providerId="ADAL" clId="{EBAF9A10-76C8-4B53-B707-0125717CFA55}" dt="2023-07-12T19:33:04.324" v="8333" actId="1037"/>
          <ac:spMkLst>
            <pc:docMk/>
            <pc:sldMk cId="161336893" sldId="1872"/>
            <ac:spMk id="16" creationId="{D1E2C550-E26D-E0F4-F07F-01D07F9D0B8E}"/>
          </ac:spMkLst>
        </pc:spChg>
        <pc:spChg chg="mod">
          <ac:chgData name="RochfordJ" userId="afa10cb3-f4ec-4c59-b9bf-faf4aa99cf1a" providerId="ADAL" clId="{EBAF9A10-76C8-4B53-B707-0125717CFA55}" dt="2023-07-12T19:47:37.146" v="8669" actId="20577"/>
          <ac:spMkLst>
            <pc:docMk/>
            <pc:sldMk cId="161336893" sldId="1872"/>
            <ac:spMk id="17" creationId="{615592B0-F5DE-3BED-B7FE-F4FC7F2A8446}"/>
          </ac:spMkLst>
        </pc:spChg>
        <pc:spChg chg="mod">
          <ac:chgData name="RochfordJ" userId="afa10cb3-f4ec-4c59-b9bf-faf4aa99cf1a" providerId="ADAL" clId="{EBAF9A10-76C8-4B53-B707-0125717CFA55}" dt="2023-07-12T19:33:22.056" v="8347" actId="1037"/>
          <ac:spMkLst>
            <pc:docMk/>
            <pc:sldMk cId="161336893" sldId="1872"/>
            <ac:spMk id="18" creationId="{11D071B6-00A8-7537-F22D-245EF733DDC2}"/>
          </ac:spMkLst>
        </pc:spChg>
        <pc:spChg chg="mod">
          <ac:chgData name="RochfordJ" userId="afa10cb3-f4ec-4c59-b9bf-faf4aa99cf1a" providerId="ADAL" clId="{EBAF9A10-76C8-4B53-B707-0125717CFA55}" dt="2023-07-12T19:25:37.115" v="8008" actId="1037"/>
          <ac:spMkLst>
            <pc:docMk/>
            <pc:sldMk cId="161336893" sldId="1872"/>
            <ac:spMk id="19" creationId="{3A9F9723-4D37-0C40-65E6-48181F9DE381}"/>
          </ac:spMkLst>
        </pc:spChg>
        <pc:spChg chg="mod">
          <ac:chgData name="RochfordJ" userId="afa10cb3-f4ec-4c59-b9bf-faf4aa99cf1a" providerId="ADAL" clId="{EBAF9A10-76C8-4B53-B707-0125717CFA55}" dt="2023-07-12T19:39:57.399" v="8544" actId="1038"/>
          <ac:spMkLst>
            <pc:docMk/>
            <pc:sldMk cId="161336893" sldId="1872"/>
            <ac:spMk id="20" creationId="{0A4A87D4-6B34-112A-C416-A93988D1246E}"/>
          </ac:spMkLst>
        </pc:spChg>
        <pc:spChg chg="mod">
          <ac:chgData name="RochfordJ" userId="afa10cb3-f4ec-4c59-b9bf-faf4aa99cf1a" providerId="ADAL" clId="{EBAF9A10-76C8-4B53-B707-0125717CFA55}" dt="2023-07-12T19:32:32.092" v="8307" actId="1036"/>
          <ac:spMkLst>
            <pc:docMk/>
            <pc:sldMk cId="161336893" sldId="1872"/>
            <ac:spMk id="21" creationId="{486BA431-F511-ED61-80D5-32F19EA8E5DF}"/>
          </ac:spMkLst>
        </pc:spChg>
        <pc:spChg chg="mod">
          <ac:chgData name="RochfordJ" userId="afa10cb3-f4ec-4c59-b9bf-faf4aa99cf1a" providerId="ADAL" clId="{EBAF9A10-76C8-4B53-B707-0125717CFA55}" dt="2023-07-12T19:32:41.788" v="8317" actId="20577"/>
          <ac:spMkLst>
            <pc:docMk/>
            <pc:sldMk cId="161336893" sldId="1872"/>
            <ac:spMk id="22" creationId="{D7AECABF-950A-422E-6191-755F1AD478D9}"/>
          </ac:spMkLst>
        </pc:spChg>
        <pc:spChg chg="mod">
          <ac:chgData name="RochfordJ" userId="afa10cb3-f4ec-4c59-b9bf-faf4aa99cf1a" providerId="ADAL" clId="{EBAF9A10-76C8-4B53-B707-0125717CFA55}" dt="2023-07-12T19:45:14.406" v="8654" actId="1037"/>
          <ac:spMkLst>
            <pc:docMk/>
            <pc:sldMk cId="161336893" sldId="1872"/>
            <ac:spMk id="23" creationId="{46AD8889-695A-3E7E-DFB4-61B251F490CA}"/>
          </ac:spMkLst>
        </pc:spChg>
      </pc:sldChg>
      <pc:sldChg chg="add del setBg">
        <pc:chgData name="RochfordJ" userId="afa10cb3-f4ec-4c59-b9bf-faf4aa99cf1a" providerId="ADAL" clId="{EBAF9A10-76C8-4B53-B707-0125717CFA55}" dt="2023-07-12T19:21:47.749" v="7716"/>
        <pc:sldMkLst>
          <pc:docMk/>
          <pc:sldMk cId="3404390399" sldId="1872"/>
        </pc:sldMkLst>
      </pc:sldChg>
      <pc:sldChg chg="add del setBg">
        <pc:chgData name="RochfordJ" userId="afa10cb3-f4ec-4c59-b9bf-faf4aa99cf1a" providerId="ADAL" clId="{EBAF9A10-76C8-4B53-B707-0125717CFA55}" dt="2023-07-12T19:48:12.085" v="8671"/>
        <pc:sldMkLst>
          <pc:docMk/>
          <pc:sldMk cId="2832995951" sldId="1873"/>
        </pc:sldMkLst>
      </pc:sldChg>
      <pc:sldChg chg="addSp delSp modSp add del mod">
        <pc:chgData name="RochfordJ" userId="afa10cb3-f4ec-4c59-b9bf-faf4aa99cf1a" providerId="ADAL" clId="{EBAF9A10-76C8-4B53-B707-0125717CFA55}" dt="2023-07-12T20:02:20.114" v="9128" actId="47"/>
        <pc:sldMkLst>
          <pc:docMk/>
          <pc:sldMk cId="3520744526" sldId="1873"/>
        </pc:sldMkLst>
        <pc:spChg chg="add del mod">
          <ac:chgData name="RochfordJ" userId="afa10cb3-f4ec-4c59-b9bf-faf4aa99cf1a" providerId="ADAL" clId="{EBAF9A10-76C8-4B53-B707-0125717CFA55}" dt="2023-07-12T20:02:16.613" v="9126" actId="21"/>
          <ac:spMkLst>
            <pc:docMk/>
            <pc:sldMk cId="3520744526" sldId="1873"/>
            <ac:spMk id="2" creationId="{E87FF4E4-DA25-05C1-9A97-526C5DE386BE}"/>
          </ac:spMkLst>
        </pc:spChg>
        <pc:spChg chg="mod">
          <ac:chgData name="RochfordJ" userId="afa10cb3-f4ec-4c59-b9bf-faf4aa99cf1a" providerId="ADAL" clId="{EBAF9A10-76C8-4B53-B707-0125717CFA55}" dt="2023-07-12T19:48:53.083" v="8688" actId="207"/>
          <ac:spMkLst>
            <pc:docMk/>
            <pc:sldMk cId="3520744526" sldId="1873"/>
            <ac:spMk id="3" creationId="{8ACC2614-D260-E9D3-7C99-F5CCE7CAA589}"/>
          </ac:spMkLst>
        </pc:spChg>
        <pc:spChg chg="add del mod">
          <ac:chgData name="RochfordJ" userId="afa10cb3-f4ec-4c59-b9bf-faf4aa99cf1a" providerId="ADAL" clId="{EBAF9A10-76C8-4B53-B707-0125717CFA55}" dt="2023-07-12T19:55:33.707" v="8843" actId="478"/>
          <ac:spMkLst>
            <pc:docMk/>
            <pc:sldMk cId="3520744526" sldId="1873"/>
            <ac:spMk id="4" creationId="{7D4DE0E1-6997-65FE-7280-F6A29E982A6C}"/>
          </ac:spMkLst>
        </pc:spChg>
      </pc:sldChg>
      <pc:sldChg chg="addSp delSp modSp add del mod">
        <pc:chgData name="RochfordJ" userId="afa10cb3-f4ec-4c59-b9bf-faf4aa99cf1a" providerId="ADAL" clId="{EBAF9A10-76C8-4B53-B707-0125717CFA55}" dt="2023-07-12T20:01:41.821" v="9117" actId="47"/>
        <pc:sldMkLst>
          <pc:docMk/>
          <pc:sldMk cId="817273366" sldId="1874"/>
        </pc:sldMkLst>
        <pc:spChg chg="add del mod">
          <ac:chgData name="RochfordJ" userId="afa10cb3-f4ec-4c59-b9bf-faf4aa99cf1a" providerId="ADAL" clId="{EBAF9A10-76C8-4B53-B707-0125717CFA55}" dt="2023-07-12T19:55:41.108" v="8845" actId="21"/>
          <ac:spMkLst>
            <pc:docMk/>
            <pc:sldMk cId="817273366" sldId="1874"/>
            <ac:spMk id="2" creationId="{5AA3655F-812D-EEEC-2057-1F8C3BD4B500}"/>
          </ac:spMkLst>
        </pc:spChg>
        <pc:spChg chg="mod">
          <ac:chgData name="RochfordJ" userId="afa10cb3-f4ec-4c59-b9bf-faf4aa99cf1a" providerId="ADAL" clId="{EBAF9A10-76C8-4B53-B707-0125717CFA55}" dt="2023-07-12T19:58:44.917" v="8981" actId="20577"/>
          <ac:spMkLst>
            <pc:docMk/>
            <pc:sldMk cId="817273366" sldId="1874"/>
            <ac:spMk id="3" creationId="{8ACC2614-D260-E9D3-7C99-F5CCE7CAA589}"/>
          </ac:spMkLst>
        </pc:spChg>
        <pc:spChg chg="add del mod">
          <ac:chgData name="RochfordJ" userId="afa10cb3-f4ec-4c59-b9bf-faf4aa99cf1a" providerId="ADAL" clId="{EBAF9A10-76C8-4B53-B707-0125717CFA55}" dt="2023-07-12T19:56:28.094" v="8870" actId="478"/>
          <ac:spMkLst>
            <pc:docMk/>
            <pc:sldMk cId="817273366" sldId="1874"/>
            <ac:spMk id="4" creationId="{B857B8E8-005C-A71F-4500-A7EFC3A3CBB0}"/>
          </ac:spMkLst>
        </pc:spChg>
        <pc:spChg chg="add del mod">
          <ac:chgData name="RochfordJ" userId="afa10cb3-f4ec-4c59-b9bf-faf4aa99cf1a" providerId="ADAL" clId="{EBAF9A10-76C8-4B53-B707-0125717CFA55}" dt="2023-07-12T20:01:38.735" v="9116" actId="21"/>
          <ac:spMkLst>
            <pc:docMk/>
            <pc:sldMk cId="817273366" sldId="1874"/>
            <ac:spMk id="5" creationId="{4EAF7B72-56A2-4E27-0F62-6DCA979DDA32}"/>
          </ac:spMkLst>
        </pc:spChg>
      </pc:sldChg>
      <pc:sldChg chg="add del setBg">
        <pc:chgData name="RochfordJ" userId="afa10cb3-f4ec-4c59-b9bf-faf4aa99cf1a" providerId="ADAL" clId="{EBAF9A10-76C8-4B53-B707-0125717CFA55}" dt="2023-07-12T19:48:20.227" v="8674"/>
        <pc:sldMkLst>
          <pc:docMk/>
          <pc:sldMk cId="3744759492" sldId="1874"/>
        </pc:sldMkLst>
      </pc:sldChg>
      <pc:sldChg chg="add del setBg">
        <pc:chgData name="RochfordJ" userId="afa10cb3-f4ec-4c59-b9bf-faf4aa99cf1a" providerId="ADAL" clId="{EBAF9A10-76C8-4B53-B707-0125717CFA55}" dt="2023-07-12T19:48:22.144" v="8677"/>
        <pc:sldMkLst>
          <pc:docMk/>
          <pc:sldMk cId="50209892" sldId="1875"/>
        </pc:sldMkLst>
      </pc:sldChg>
      <pc:sldChg chg="addSp delSp modSp add mod modTransition modAnim">
        <pc:chgData name="RochfordJ" userId="afa10cb3-f4ec-4c59-b9bf-faf4aa99cf1a" providerId="ADAL" clId="{EBAF9A10-76C8-4B53-B707-0125717CFA55}" dt="2023-07-13T05:10:08.645" v="15726"/>
        <pc:sldMkLst>
          <pc:docMk/>
          <pc:sldMk cId="1380974150" sldId="1875"/>
        </pc:sldMkLst>
        <pc:spChg chg="add del mod">
          <ac:chgData name="RochfordJ" userId="afa10cb3-f4ec-4c59-b9bf-faf4aa99cf1a" providerId="ADAL" clId="{EBAF9A10-76C8-4B53-B707-0125717CFA55}" dt="2023-07-12T20:02:52.793" v="9132"/>
          <ac:spMkLst>
            <pc:docMk/>
            <pc:sldMk cId="1380974150" sldId="1875"/>
            <ac:spMk id="2" creationId="{3910BBD2-E02C-D471-E4B4-45E97AAB6ACF}"/>
          </ac:spMkLst>
        </pc:spChg>
        <pc:spChg chg="mod">
          <ac:chgData name="RochfordJ" userId="afa10cb3-f4ec-4c59-b9bf-faf4aa99cf1a" providerId="ADAL" clId="{EBAF9A10-76C8-4B53-B707-0125717CFA55}" dt="2023-07-12T22:31:39.359" v="11151"/>
          <ac:spMkLst>
            <pc:docMk/>
            <pc:sldMk cId="1380974150" sldId="1875"/>
            <ac:spMk id="3" creationId="{8ACC2614-D260-E9D3-7C99-F5CCE7CAA589}"/>
          </ac:spMkLst>
        </pc:spChg>
      </pc:sldChg>
      <pc:sldChg chg="addSp delSp modSp add del mod">
        <pc:chgData name="RochfordJ" userId="afa10cb3-f4ec-4c59-b9bf-faf4aa99cf1a" providerId="ADAL" clId="{EBAF9A10-76C8-4B53-B707-0125717CFA55}" dt="2023-07-12T20:00:46.810" v="9093" actId="47"/>
        <pc:sldMkLst>
          <pc:docMk/>
          <pc:sldMk cId="824330263" sldId="1876"/>
        </pc:sldMkLst>
        <pc:spChg chg="add del mod">
          <ac:chgData name="RochfordJ" userId="afa10cb3-f4ec-4c59-b9bf-faf4aa99cf1a" providerId="ADAL" clId="{EBAF9A10-76C8-4B53-B707-0125717CFA55}" dt="2023-07-12T19:58:03.717" v="8906"/>
          <ac:spMkLst>
            <pc:docMk/>
            <pc:sldMk cId="824330263" sldId="1876"/>
            <ac:spMk id="2" creationId="{77869BE0-527B-802D-975C-932DF4A6950D}"/>
          </ac:spMkLst>
        </pc:spChg>
        <pc:spChg chg="mod">
          <ac:chgData name="RochfordJ" userId="afa10cb3-f4ec-4c59-b9bf-faf4aa99cf1a" providerId="ADAL" clId="{EBAF9A10-76C8-4B53-B707-0125717CFA55}" dt="2023-07-12T19:59:11.917" v="8996" actId="1035"/>
          <ac:spMkLst>
            <pc:docMk/>
            <pc:sldMk cId="824330263" sldId="1876"/>
            <ac:spMk id="3" creationId="{8ACC2614-D260-E9D3-7C99-F5CCE7CAA589}"/>
          </ac:spMkLst>
        </pc:spChg>
      </pc:sldChg>
      <pc:sldChg chg="modSp add del mod">
        <pc:chgData name="RochfordJ" userId="afa10cb3-f4ec-4c59-b9bf-faf4aa99cf1a" providerId="ADAL" clId="{EBAF9A10-76C8-4B53-B707-0125717CFA55}" dt="2023-07-12T20:03:02.773" v="9133" actId="2696"/>
        <pc:sldMkLst>
          <pc:docMk/>
          <pc:sldMk cId="2076609914" sldId="1876"/>
        </pc:sldMkLst>
        <pc:spChg chg="mod">
          <ac:chgData name="RochfordJ" userId="afa10cb3-f4ec-4c59-b9bf-faf4aa99cf1a" providerId="ADAL" clId="{EBAF9A10-76C8-4B53-B707-0125717CFA55}" dt="2023-07-12T20:00:52.470" v="9097" actId="207"/>
          <ac:spMkLst>
            <pc:docMk/>
            <pc:sldMk cId="2076609914" sldId="1876"/>
            <ac:spMk id="3" creationId="{8ACC2614-D260-E9D3-7C99-F5CCE7CAA589}"/>
          </ac:spMkLst>
        </pc:spChg>
      </pc:sldChg>
      <pc:sldChg chg="add del setBg">
        <pc:chgData name="RochfordJ" userId="afa10cb3-f4ec-4c59-b9bf-faf4aa99cf1a" providerId="ADAL" clId="{EBAF9A10-76C8-4B53-B707-0125717CFA55}" dt="2023-07-12T19:48:23.564" v="8680"/>
        <pc:sldMkLst>
          <pc:docMk/>
          <pc:sldMk cId="2347763547" sldId="1876"/>
        </pc:sldMkLst>
      </pc:sldChg>
      <pc:sldChg chg="add del setBg">
        <pc:chgData name="RochfordJ" userId="afa10cb3-f4ec-4c59-b9bf-faf4aa99cf1a" providerId="ADAL" clId="{EBAF9A10-76C8-4B53-B707-0125717CFA55}" dt="2023-07-12T20:00:48.367" v="9095"/>
        <pc:sldMkLst>
          <pc:docMk/>
          <pc:sldMk cId="2498128218" sldId="1876"/>
        </pc:sldMkLst>
      </pc:sldChg>
      <pc:sldChg chg="modSp add del mod modTransition">
        <pc:chgData name="RochfordJ" userId="afa10cb3-f4ec-4c59-b9bf-faf4aa99cf1a" providerId="ADAL" clId="{EBAF9A10-76C8-4B53-B707-0125717CFA55}" dt="2023-07-13T05:05:03.809" v="15637" actId="47"/>
        <pc:sldMkLst>
          <pc:docMk/>
          <pc:sldMk cId="3396105622" sldId="1876"/>
        </pc:sldMkLst>
        <pc:spChg chg="mod">
          <ac:chgData name="RochfordJ" userId="afa10cb3-f4ec-4c59-b9bf-faf4aa99cf1a" providerId="ADAL" clId="{EBAF9A10-76C8-4B53-B707-0125717CFA55}" dt="2023-07-13T04:19:57.341" v="15251" actId="6549"/>
          <ac:spMkLst>
            <pc:docMk/>
            <pc:sldMk cId="3396105622" sldId="1876"/>
            <ac:spMk id="3" creationId="{8ACC2614-D260-E9D3-7C99-F5CCE7CAA589}"/>
          </ac:spMkLst>
        </pc:spChg>
      </pc:sldChg>
      <pc:sldChg chg="add del setBg">
        <pc:chgData name="RochfordJ" userId="afa10cb3-f4ec-4c59-b9bf-faf4aa99cf1a" providerId="ADAL" clId="{EBAF9A10-76C8-4B53-B707-0125717CFA55}" dt="2023-07-12T20:03:06.594" v="9135"/>
        <pc:sldMkLst>
          <pc:docMk/>
          <pc:sldMk cId="3844513364" sldId="1876"/>
        </pc:sldMkLst>
      </pc:sldChg>
      <pc:sldChg chg="addSp delSp modSp add mod modTransition modAnim">
        <pc:chgData name="RochfordJ" userId="afa10cb3-f4ec-4c59-b9bf-faf4aa99cf1a" providerId="ADAL" clId="{EBAF9A10-76C8-4B53-B707-0125717CFA55}" dt="2023-07-13T16:33:00.596" v="15826" actId="1036"/>
        <pc:sldMkLst>
          <pc:docMk/>
          <pc:sldMk cId="528941686" sldId="1877"/>
        </pc:sldMkLst>
        <pc:spChg chg="add mod">
          <ac:chgData name="RochfordJ" userId="afa10cb3-f4ec-4c59-b9bf-faf4aa99cf1a" providerId="ADAL" clId="{EBAF9A10-76C8-4B53-B707-0125717CFA55}" dt="2023-07-13T16:33:00.596" v="15826" actId="1036"/>
          <ac:spMkLst>
            <pc:docMk/>
            <pc:sldMk cId="528941686" sldId="1877"/>
            <ac:spMk id="2" creationId="{7DE0211C-3057-D1FF-BDFF-42A320C4E5CF}"/>
          </ac:spMkLst>
        </pc:spChg>
        <pc:spChg chg="mod">
          <ac:chgData name="RochfordJ" userId="afa10cb3-f4ec-4c59-b9bf-faf4aa99cf1a" providerId="ADAL" clId="{EBAF9A10-76C8-4B53-B707-0125717CFA55}" dt="2023-07-12T20:01:22.302" v="9108" actId="20577"/>
          <ac:spMkLst>
            <pc:docMk/>
            <pc:sldMk cId="528941686" sldId="1877"/>
            <ac:spMk id="3" creationId="{8ACC2614-D260-E9D3-7C99-F5CCE7CAA589}"/>
          </ac:spMkLst>
        </pc:spChg>
        <pc:spChg chg="add del mod">
          <ac:chgData name="RochfordJ" userId="afa10cb3-f4ec-4c59-b9bf-faf4aa99cf1a" providerId="ADAL" clId="{EBAF9A10-76C8-4B53-B707-0125717CFA55}" dt="2023-07-13T01:21:56.135" v="12370" actId="478"/>
          <ac:spMkLst>
            <pc:docMk/>
            <pc:sldMk cId="528941686" sldId="1877"/>
            <ac:spMk id="4" creationId="{17CDCEAC-7957-BEC3-15B6-F6E55A657F2C}"/>
          </ac:spMkLst>
        </pc:spChg>
        <pc:spChg chg="add mod">
          <ac:chgData name="RochfordJ" userId="afa10cb3-f4ec-4c59-b9bf-faf4aa99cf1a" providerId="ADAL" clId="{EBAF9A10-76C8-4B53-B707-0125717CFA55}" dt="2023-07-13T01:36:21.556" v="12767" actId="1037"/>
          <ac:spMkLst>
            <pc:docMk/>
            <pc:sldMk cId="528941686" sldId="1877"/>
            <ac:spMk id="5" creationId="{8EB34423-126F-016B-4ED4-B2CFA66F8D0D}"/>
          </ac:spMkLst>
        </pc:spChg>
      </pc:sldChg>
      <pc:sldChg chg="add del setBg">
        <pc:chgData name="RochfordJ" userId="afa10cb3-f4ec-4c59-b9bf-faf4aa99cf1a" providerId="ADAL" clId="{EBAF9A10-76C8-4B53-B707-0125717CFA55}" dt="2023-07-12T20:01:08.698" v="9099"/>
        <pc:sldMkLst>
          <pc:docMk/>
          <pc:sldMk cId="974325935" sldId="1877"/>
        </pc:sldMkLst>
      </pc:sldChg>
      <pc:sldChg chg="addSp delSp modSp add mod modTransition modAnim">
        <pc:chgData name="RochfordJ" userId="afa10cb3-f4ec-4c59-b9bf-faf4aa99cf1a" providerId="ADAL" clId="{EBAF9A10-76C8-4B53-B707-0125717CFA55}" dt="2023-07-13T05:08:16.411" v="15702"/>
        <pc:sldMkLst>
          <pc:docMk/>
          <pc:sldMk cId="73631165" sldId="1878"/>
        </pc:sldMkLst>
        <pc:spChg chg="add del mod">
          <ac:chgData name="RochfordJ" userId="afa10cb3-f4ec-4c59-b9bf-faf4aa99cf1a" providerId="ADAL" clId="{EBAF9A10-76C8-4B53-B707-0125717CFA55}" dt="2023-07-13T01:41:48.919" v="12803" actId="478"/>
          <ac:spMkLst>
            <pc:docMk/>
            <pc:sldMk cId="73631165" sldId="1878"/>
            <ac:spMk id="2" creationId="{8AC94FFF-9A68-A8F7-87A8-2E5B99E5F7B1}"/>
          </ac:spMkLst>
        </pc:spChg>
        <pc:spChg chg="mod">
          <ac:chgData name="RochfordJ" userId="afa10cb3-f4ec-4c59-b9bf-faf4aa99cf1a" providerId="ADAL" clId="{EBAF9A10-76C8-4B53-B707-0125717CFA55}" dt="2023-07-12T22:07:16.962" v="11099"/>
          <ac:spMkLst>
            <pc:docMk/>
            <pc:sldMk cId="73631165" sldId="1878"/>
            <ac:spMk id="3" creationId="{8ACC2614-D260-E9D3-7C99-F5CCE7CAA589}"/>
          </ac:spMkLst>
        </pc:spChg>
        <pc:spChg chg="add del mod">
          <ac:chgData name="RochfordJ" userId="afa10cb3-f4ec-4c59-b9bf-faf4aa99cf1a" providerId="ADAL" clId="{EBAF9A10-76C8-4B53-B707-0125717CFA55}" dt="2023-07-13T01:41:47.388" v="12802" actId="21"/>
          <ac:spMkLst>
            <pc:docMk/>
            <pc:sldMk cId="73631165" sldId="1878"/>
            <ac:spMk id="4" creationId="{9B1DC3D7-1B50-C163-CCD7-566FC27B18D0}"/>
          </ac:spMkLst>
        </pc:spChg>
        <pc:spChg chg="add del mod">
          <ac:chgData name="RochfordJ" userId="afa10cb3-f4ec-4c59-b9bf-faf4aa99cf1a" providerId="ADAL" clId="{EBAF9A10-76C8-4B53-B707-0125717CFA55}" dt="2023-07-13T03:03:58.733" v="14224" actId="478"/>
          <ac:spMkLst>
            <pc:docMk/>
            <pc:sldMk cId="73631165" sldId="1878"/>
            <ac:spMk id="5" creationId="{1F21CC3A-282B-0660-683E-C1D650A502FF}"/>
          </ac:spMkLst>
        </pc:spChg>
      </pc:sldChg>
      <pc:sldChg chg="add del setBg">
        <pc:chgData name="RochfordJ" userId="afa10cb3-f4ec-4c59-b9bf-faf4aa99cf1a" providerId="ADAL" clId="{EBAF9A10-76C8-4B53-B707-0125717CFA55}" dt="2023-07-12T20:01:26.388" v="9110"/>
        <pc:sldMkLst>
          <pc:docMk/>
          <pc:sldMk cId="309838814" sldId="1878"/>
        </pc:sldMkLst>
      </pc:sldChg>
      <pc:sldChg chg="addSp delSp modSp add mod modTransition modAnim">
        <pc:chgData name="RochfordJ" userId="afa10cb3-f4ec-4c59-b9bf-faf4aa99cf1a" providerId="ADAL" clId="{EBAF9A10-76C8-4B53-B707-0125717CFA55}" dt="2023-07-13T05:09:32.147" v="15715"/>
        <pc:sldMkLst>
          <pc:docMk/>
          <pc:sldMk cId="1167481715" sldId="1879"/>
        </pc:sldMkLst>
        <pc:spChg chg="add del mod">
          <ac:chgData name="RochfordJ" userId="afa10cb3-f4ec-4c59-b9bf-faf4aa99cf1a" providerId="ADAL" clId="{EBAF9A10-76C8-4B53-B707-0125717CFA55}" dt="2023-07-13T01:55:59.608" v="13125" actId="478"/>
          <ac:spMkLst>
            <pc:docMk/>
            <pc:sldMk cId="1167481715" sldId="1879"/>
            <ac:spMk id="2" creationId="{566D2CDB-AD98-AA4B-F315-093BFE375F98}"/>
          </ac:spMkLst>
        </pc:spChg>
        <pc:spChg chg="mod">
          <ac:chgData name="RochfordJ" userId="afa10cb3-f4ec-4c59-b9bf-faf4aa99cf1a" providerId="ADAL" clId="{EBAF9A10-76C8-4B53-B707-0125717CFA55}" dt="2023-07-12T22:31:39.359" v="11151"/>
          <ac:spMkLst>
            <pc:docMk/>
            <pc:sldMk cId="1167481715" sldId="1879"/>
            <ac:spMk id="3" creationId="{8ACC2614-D260-E9D3-7C99-F5CCE7CAA589}"/>
          </ac:spMkLst>
        </pc:spChg>
        <pc:spChg chg="add del mod">
          <ac:chgData name="RochfordJ" userId="afa10cb3-f4ec-4c59-b9bf-faf4aa99cf1a" providerId="ADAL" clId="{EBAF9A10-76C8-4B53-B707-0125717CFA55}" dt="2023-07-13T01:55:59.608" v="13125" actId="478"/>
          <ac:spMkLst>
            <pc:docMk/>
            <pc:sldMk cId="1167481715" sldId="1879"/>
            <ac:spMk id="4" creationId="{22D89D0F-2505-9628-F545-252DA0A1747D}"/>
          </ac:spMkLst>
        </pc:spChg>
        <pc:spChg chg="add del mod">
          <ac:chgData name="RochfordJ" userId="afa10cb3-f4ec-4c59-b9bf-faf4aa99cf1a" providerId="ADAL" clId="{EBAF9A10-76C8-4B53-B707-0125717CFA55}" dt="2023-07-13T01:55:59.608" v="13125" actId="478"/>
          <ac:spMkLst>
            <pc:docMk/>
            <pc:sldMk cId="1167481715" sldId="1879"/>
            <ac:spMk id="5" creationId="{0E0ADCCE-F3C0-7B98-24A5-30EE38D14FA3}"/>
          </ac:spMkLst>
        </pc:spChg>
        <pc:spChg chg="add mod">
          <ac:chgData name="RochfordJ" userId="afa10cb3-f4ec-4c59-b9bf-faf4aa99cf1a" providerId="ADAL" clId="{EBAF9A10-76C8-4B53-B707-0125717CFA55}" dt="2023-07-13T03:31:00.237" v="14988" actId="114"/>
          <ac:spMkLst>
            <pc:docMk/>
            <pc:sldMk cId="1167481715" sldId="1879"/>
            <ac:spMk id="6" creationId="{2875DFFA-89AB-9FFB-FD6E-833F89A11DD3}"/>
          </ac:spMkLst>
        </pc:spChg>
      </pc:sldChg>
      <pc:sldChg chg="add del setBg">
        <pc:chgData name="RochfordJ" userId="afa10cb3-f4ec-4c59-b9bf-faf4aa99cf1a" providerId="ADAL" clId="{EBAF9A10-76C8-4B53-B707-0125717CFA55}" dt="2023-07-12T20:01:32.265" v="9113"/>
        <pc:sldMkLst>
          <pc:docMk/>
          <pc:sldMk cId="2439712026" sldId="1879"/>
        </pc:sldMkLst>
      </pc:sldChg>
      <pc:sldChg chg="addSp modSp add mod modTransition setBg modAnim modNotes modNotesTx">
        <pc:chgData name="RochfordJ" userId="afa10cb3-f4ec-4c59-b9bf-faf4aa99cf1a" providerId="ADAL" clId="{EBAF9A10-76C8-4B53-B707-0125717CFA55}" dt="2023-07-14T13:06:51.940" v="17685" actId="20577"/>
        <pc:sldMkLst>
          <pc:docMk/>
          <pc:sldMk cId="3605497561" sldId="1880"/>
        </pc:sldMkLst>
        <pc:spChg chg="add mod">
          <ac:chgData name="RochfordJ" userId="afa10cb3-f4ec-4c59-b9bf-faf4aa99cf1a" providerId="ADAL" clId="{EBAF9A10-76C8-4B53-B707-0125717CFA55}" dt="2023-07-14T13:06:51.940" v="17685" actId="20577"/>
          <ac:spMkLst>
            <pc:docMk/>
            <pc:sldMk cId="3605497561" sldId="1880"/>
            <ac:spMk id="2" creationId="{C23BACA8-401E-51FE-733F-A49F77735BC7}"/>
          </ac:spMkLst>
        </pc:spChg>
      </pc:sldChg>
      <pc:sldChg chg="add modTransition">
        <pc:chgData name="RochfordJ" userId="afa10cb3-f4ec-4c59-b9bf-faf4aa99cf1a" providerId="ADAL" clId="{EBAF9A10-76C8-4B53-B707-0125717CFA55}" dt="2023-07-13T05:11:09.476" v="15738"/>
        <pc:sldMkLst>
          <pc:docMk/>
          <pc:sldMk cId="3435450151" sldId="1881"/>
        </pc:sldMkLst>
      </pc:sldChg>
      <pc:sldChg chg="addSp modSp add mod modTransition setBg modAnim modNotesTx">
        <pc:chgData name="RochfordJ" userId="afa10cb3-f4ec-4c59-b9bf-faf4aa99cf1a" providerId="ADAL" clId="{EBAF9A10-76C8-4B53-B707-0125717CFA55}" dt="2023-07-13T17:30:12.315" v="17677" actId="20577"/>
        <pc:sldMkLst>
          <pc:docMk/>
          <pc:sldMk cId="2765292714" sldId="1882"/>
        </pc:sldMkLst>
        <pc:spChg chg="add mod">
          <ac:chgData name="RochfordJ" userId="afa10cb3-f4ec-4c59-b9bf-faf4aa99cf1a" providerId="ADAL" clId="{EBAF9A10-76C8-4B53-B707-0125717CFA55}" dt="2023-07-13T17:30:12.315" v="17677" actId="20577"/>
          <ac:spMkLst>
            <pc:docMk/>
            <pc:sldMk cId="2765292714" sldId="1882"/>
            <ac:spMk id="2" creationId="{AE35D1AD-13D0-6547-B44F-C81D42CD12CE}"/>
          </ac:spMkLst>
        </pc:spChg>
      </pc:sldChg>
      <pc:sldChg chg="add del">
        <pc:chgData name="RochfordJ" userId="afa10cb3-f4ec-4c59-b9bf-faf4aa99cf1a" providerId="ADAL" clId="{EBAF9A10-76C8-4B53-B707-0125717CFA55}" dt="2023-07-12T20:55:04.225" v="9295" actId="47"/>
        <pc:sldMkLst>
          <pc:docMk/>
          <pc:sldMk cId="3287983645" sldId="1882"/>
        </pc:sldMkLst>
      </pc:sldChg>
      <pc:sldChg chg="modSp add modTransition setBg modAnim">
        <pc:chgData name="RochfordJ" userId="afa10cb3-f4ec-4c59-b9bf-faf4aa99cf1a" providerId="ADAL" clId="{EBAF9A10-76C8-4B53-B707-0125717CFA55}" dt="2023-07-14T13:58:33.173" v="17912" actId="207"/>
        <pc:sldMkLst>
          <pc:docMk/>
          <pc:sldMk cId="46671855" sldId="1883"/>
        </pc:sldMkLst>
        <pc:spChg chg="mod">
          <ac:chgData name="RochfordJ" userId="afa10cb3-f4ec-4c59-b9bf-faf4aa99cf1a" providerId="ADAL" clId="{EBAF9A10-76C8-4B53-B707-0125717CFA55}" dt="2023-07-14T13:58:33.173" v="17912" actId="207"/>
          <ac:spMkLst>
            <pc:docMk/>
            <pc:sldMk cId="46671855" sldId="1883"/>
            <ac:spMk id="6" creationId="{E375BD3E-D7FC-24B3-E830-033978F76604}"/>
          </ac:spMkLst>
        </pc:spChg>
        <pc:spChg chg="mod">
          <ac:chgData name="RochfordJ" userId="afa10cb3-f4ec-4c59-b9bf-faf4aa99cf1a" providerId="ADAL" clId="{EBAF9A10-76C8-4B53-B707-0125717CFA55}" dt="2023-07-14T13:58:29.890" v="17911" actId="207"/>
          <ac:spMkLst>
            <pc:docMk/>
            <pc:sldMk cId="46671855" sldId="1883"/>
            <ac:spMk id="7" creationId="{74FB9F02-C354-4BC9-86C0-FA7A4BC53EF2}"/>
          </ac:spMkLst>
        </pc:spChg>
      </pc:sldChg>
      <pc:sldChg chg="add del">
        <pc:chgData name="RochfordJ" userId="afa10cb3-f4ec-4c59-b9bf-faf4aa99cf1a" providerId="ADAL" clId="{EBAF9A10-76C8-4B53-B707-0125717CFA55}" dt="2023-07-12T20:55:04.647" v="9296" actId="47"/>
        <pc:sldMkLst>
          <pc:docMk/>
          <pc:sldMk cId="1320265535" sldId="1883"/>
        </pc:sldMkLst>
      </pc:sldChg>
      <pc:sldChg chg="add del modTransition">
        <pc:chgData name="RochfordJ" userId="afa10cb3-f4ec-4c59-b9bf-faf4aa99cf1a" providerId="ADAL" clId="{EBAF9A10-76C8-4B53-B707-0125717CFA55}" dt="2023-07-12T22:55:36.923" v="11341" actId="47"/>
        <pc:sldMkLst>
          <pc:docMk/>
          <pc:sldMk cId="1450277358" sldId="1883"/>
        </pc:sldMkLst>
      </pc:sldChg>
      <pc:sldChg chg="add del setBg">
        <pc:chgData name="RochfordJ" userId="afa10cb3-f4ec-4c59-b9bf-faf4aa99cf1a" providerId="ADAL" clId="{EBAF9A10-76C8-4B53-B707-0125717CFA55}" dt="2023-07-13T17:08:05.102" v="17222"/>
        <pc:sldMkLst>
          <pc:docMk/>
          <pc:sldMk cId="3745856853" sldId="1883"/>
        </pc:sldMkLst>
      </pc:sldChg>
      <pc:sldChg chg="addSp delSp modSp add del mod modTransition setBg modAnim">
        <pc:chgData name="RochfordJ" userId="afa10cb3-f4ec-4c59-b9bf-faf4aa99cf1a" providerId="ADAL" clId="{EBAF9A10-76C8-4B53-B707-0125717CFA55}" dt="2023-07-13T17:07:27.226" v="17220" actId="2696"/>
        <pc:sldMkLst>
          <pc:docMk/>
          <pc:sldMk cId="3909351703" sldId="1883"/>
        </pc:sldMkLst>
        <pc:spChg chg="add del mod">
          <ac:chgData name="RochfordJ" userId="afa10cb3-f4ec-4c59-b9bf-faf4aa99cf1a" providerId="ADAL" clId="{EBAF9A10-76C8-4B53-B707-0125717CFA55}" dt="2023-07-13T02:59:07.580" v="14123"/>
          <ac:spMkLst>
            <pc:docMk/>
            <pc:sldMk cId="3909351703" sldId="1883"/>
            <ac:spMk id="2" creationId="{55AB1508-D867-4F31-C721-29ED85EBB1C4}"/>
          </ac:spMkLst>
        </pc:spChg>
        <pc:spChg chg="del">
          <ac:chgData name="RochfordJ" userId="afa10cb3-f4ec-4c59-b9bf-faf4aa99cf1a" providerId="ADAL" clId="{EBAF9A10-76C8-4B53-B707-0125717CFA55}" dt="2023-07-13T02:50:15.963" v="13638" actId="478"/>
          <ac:spMkLst>
            <pc:docMk/>
            <pc:sldMk cId="3909351703" sldId="1883"/>
            <ac:spMk id="3" creationId="{8ACC2614-D260-E9D3-7C99-F5CCE7CAA589}"/>
          </ac:spMkLst>
        </pc:spChg>
        <pc:spChg chg="add del mod">
          <ac:chgData name="RochfordJ" userId="afa10cb3-f4ec-4c59-b9bf-faf4aa99cf1a" providerId="ADAL" clId="{EBAF9A10-76C8-4B53-B707-0125717CFA55}" dt="2023-07-13T02:54:39.066" v="13770" actId="478"/>
          <ac:spMkLst>
            <pc:docMk/>
            <pc:sldMk cId="3909351703" sldId="1883"/>
            <ac:spMk id="4" creationId="{B8C83F38-1F9E-802F-A6B7-758D462DF170}"/>
          </ac:spMkLst>
        </pc:spChg>
        <pc:spChg chg="del">
          <ac:chgData name="RochfordJ" userId="afa10cb3-f4ec-4c59-b9bf-faf4aa99cf1a" providerId="ADAL" clId="{EBAF9A10-76C8-4B53-B707-0125717CFA55}" dt="2023-07-13T02:50:15.963" v="13638" actId="478"/>
          <ac:spMkLst>
            <pc:docMk/>
            <pc:sldMk cId="3909351703" sldId="1883"/>
            <ac:spMk id="5" creationId="{1F21CC3A-282B-0660-683E-C1D650A502FF}"/>
          </ac:spMkLst>
        </pc:spChg>
        <pc:spChg chg="add mod">
          <ac:chgData name="RochfordJ" userId="afa10cb3-f4ec-4c59-b9bf-faf4aa99cf1a" providerId="ADAL" clId="{EBAF9A10-76C8-4B53-B707-0125717CFA55}" dt="2023-07-13T16:47:24.670" v="16197" actId="20577"/>
          <ac:spMkLst>
            <pc:docMk/>
            <pc:sldMk cId="3909351703" sldId="1883"/>
            <ac:spMk id="6" creationId="{E375BD3E-D7FC-24B3-E830-033978F76604}"/>
          </ac:spMkLst>
        </pc:spChg>
        <pc:spChg chg="add mod">
          <ac:chgData name="RochfordJ" userId="afa10cb3-f4ec-4c59-b9bf-faf4aa99cf1a" providerId="ADAL" clId="{EBAF9A10-76C8-4B53-B707-0125717CFA55}" dt="2023-07-13T16:36:58.998" v="15839" actId="20577"/>
          <ac:spMkLst>
            <pc:docMk/>
            <pc:sldMk cId="3909351703" sldId="1883"/>
            <ac:spMk id="7" creationId="{74FB9F02-C354-4BC9-86C0-FA7A4BC53EF2}"/>
          </ac:spMkLst>
        </pc:spChg>
      </pc:sldChg>
      <pc:sldChg chg="addSp delSp modSp add mod ord modTransition setBg modAnim">
        <pc:chgData name="RochfordJ" userId="afa10cb3-f4ec-4c59-b9bf-faf4aa99cf1a" providerId="ADAL" clId="{EBAF9A10-76C8-4B53-B707-0125717CFA55}" dt="2023-07-14T14:00:44.526" v="17957" actId="313"/>
        <pc:sldMkLst>
          <pc:docMk/>
          <pc:sldMk cId="2660625383" sldId="1884"/>
        </pc:sldMkLst>
        <pc:spChg chg="mod">
          <ac:chgData name="RochfordJ" userId="afa10cb3-f4ec-4c59-b9bf-faf4aa99cf1a" providerId="ADAL" clId="{EBAF9A10-76C8-4B53-B707-0125717CFA55}" dt="2023-07-14T13:58:10.525" v="17905" actId="207"/>
          <ac:spMkLst>
            <pc:docMk/>
            <pc:sldMk cId="2660625383" sldId="1884"/>
            <ac:spMk id="2" creationId="{55AB1508-D867-4F31-C721-29ED85EBB1C4}"/>
          </ac:spMkLst>
        </pc:spChg>
        <pc:spChg chg="add del mod">
          <ac:chgData name="RochfordJ" userId="afa10cb3-f4ec-4c59-b9bf-faf4aa99cf1a" providerId="ADAL" clId="{EBAF9A10-76C8-4B53-B707-0125717CFA55}" dt="2023-07-13T03:07:54.513" v="14474" actId="478"/>
          <ac:spMkLst>
            <pc:docMk/>
            <pc:sldMk cId="2660625383" sldId="1884"/>
            <ac:spMk id="3" creationId="{5618D1F7-F309-0CB4-679E-B4F8C91A9F59}"/>
          </ac:spMkLst>
        </pc:spChg>
        <pc:spChg chg="add mod">
          <ac:chgData name="RochfordJ" userId="afa10cb3-f4ec-4c59-b9bf-faf4aa99cf1a" providerId="ADAL" clId="{EBAF9A10-76C8-4B53-B707-0125717CFA55}" dt="2023-07-14T14:00:44.526" v="17957" actId="313"/>
          <ac:spMkLst>
            <pc:docMk/>
            <pc:sldMk cId="2660625383" sldId="1884"/>
            <ac:spMk id="4" creationId="{0579721B-E823-CCA0-129E-1DE9721FD765}"/>
          </ac:spMkLst>
        </pc:spChg>
        <pc:spChg chg="del mod">
          <ac:chgData name="RochfordJ" userId="afa10cb3-f4ec-4c59-b9bf-faf4aa99cf1a" providerId="ADAL" clId="{EBAF9A10-76C8-4B53-B707-0125717CFA55}" dt="2023-07-13T02:58:38.450" v="14097"/>
          <ac:spMkLst>
            <pc:docMk/>
            <pc:sldMk cId="2660625383" sldId="1884"/>
            <ac:spMk id="6" creationId="{E375BD3E-D7FC-24B3-E830-033978F76604}"/>
          </ac:spMkLst>
        </pc:spChg>
      </pc:sldChg>
      <pc:sldChg chg="add del setBg">
        <pc:chgData name="RochfordJ" userId="afa10cb3-f4ec-4c59-b9bf-faf4aa99cf1a" providerId="ADAL" clId="{EBAF9A10-76C8-4B53-B707-0125717CFA55}" dt="2023-07-13T02:56:19.052" v="13880"/>
        <pc:sldMkLst>
          <pc:docMk/>
          <pc:sldMk cId="3109361351" sldId="1884"/>
        </pc:sldMkLst>
      </pc:sldChg>
      <pc:sldChg chg="add del setBg">
        <pc:chgData name="RochfordJ" userId="afa10cb3-f4ec-4c59-b9bf-faf4aa99cf1a" providerId="ADAL" clId="{EBAF9A10-76C8-4B53-B707-0125717CFA55}" dt="2023-07-13T02:55:57.964" v="13854"/>
        <pc:sldMkLst>
          <pc:docMk/>
          <pc:sldMk cId="3856901445" sldId="1884"/>
        </pc:sldMkLst>
      </pc:sldChg>
      <pc:sldChg chg="add del setBg">
        <pc:chgData name="RochfordJ" userId="afa10cb3-f4ec-4c59-b9bf-faf4aa99cf1a" providerId="ADAL" clId="{EBAF9A10-76C8-4B53-B707-0125717CFA55}" dt="2023-07-13T03:02:12.893" v="14132"/>
        <pc:sldMkLst>
          <pc:docMk/>
          <pc:sldMk cId="2015390186" sldId="1885"/>
        </pc:sldMkLst>
      </pc:sldChg>
      <pc:sldChg chg="modSp add del mod ord">
        <pc:chgData name="RochfordJ" userId="afa10cb3-f4ec-4c59-b9bf-faf4aa99cf1a" providerId="ADAL" clId="{EBAF9A10-76C8-4B53-B707-0125717CFA55}" dt="2023-07-13T03:21:08.037" v="14736" actId="47"/>
        <pc:sldMkLst>
          <pc:docMk/>
          <pc:sldMk cId="2878872014" sldId="1885"/>
        </pc:sldMkLst>
        <pc:spChg chg="mod">
          <ac:chgData name="RochfordJ" userId="afa10cb3-f4ec-4c59-b9bf-faf4aa99cf1a" providerId="ADAL" clId="{EBAF9A10-76C8-4B53-B707-0125717CFA55}" dt="2023-07-13T03:13:24.699" v="14507" actId="20577"/>
          <ac:spMkLst>
            <pc:docMk/>
            <pc:sldMk cId="2878872014" sldId="1885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3T03:02:56.885" v="14180" actId="20577"/>
          <ac:spMkLst>
            <pc:docMk/>
            <pc:sldMk cId="2878872014" sldId="1885"/>
            <ac:spMk id="3" creationId="{5618D1F7-F309-0CB4-679E-B4F8C91A9F59}"/>
          </ac:spMkLst>
        </pc:spChg>
      </pc:sldChg>
      <pc:sldChg chg="add del">
        <pc:chgData name="RochfordJ" userId="afa10cb3-f4ec-4c59-b9bf-faf4aa99cf1a" providerId="ADAL" clId="{EBAF9A10-76C8-4B53-B707-0125717CFA55}" dt="2023-07-13T03:05:45.012" v="14239" actId="47"/>
        <pc:sldMkLst>
          <pc:docMk/>
          <pc:sldMk cId="8972766" sldId="1886"/>
        </pc:sldMkLst>
      </pc:sldChg>
      <pc:sldChg chg="modSp add mod ord modTransition setBg modAnim">
        <pc:chgData name="RochfordJ" userId="afa10cb3-f4ec-4c59-b9bf-faf4aa99cf1a" providerId="ADAL" clId="{EBAF9A10-76C8-4B53-B707-0125717CFA55}" dt="2023-07-14T14:03:51.065" v="18001"/>
        <pc:sldMkLst>
          <pc:docMk/>
          <pc:sldMk cId="3418383864" sldId="1886"/>
        </pc:sldMkLst>
        <pc:spChg chg="mod">
          <ac:chgData name="RochfordJ" userId="afa10cb3-f4ec-4c59-b9bf-faf4aa99cf1a" providerId="ADAL" clId="{EBAF9A10-76C8-4B53-B707-0125717CFA55}" dt="2023-07-14T13:58:43.859" v="17915" actId="207"/>
          <ac:spMkLst>
            <pc:docMk/>
            <pc:sldMk cId="3418383864" sldId="1886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4T13:58:47.207" v="17916" actId="207"/>
          <ac:spMkLst>
            <pc:docMk/>
            <pc:sldMk cId="3418383864" sldId="1886"/>
            <ac:spMk id="3" creationId="{5618D1F7-F309-0CB4-679E-B4F8C91A9F59}"/>
          </ac:spMkLst>
        </pc:spChg>
      </pc:sldChg>
      <pc:sldChg chg="add del setBg">
        <pc:chgData name="RochfordJ" userId="afa10cb3-f4ec-4c59-b9bf-faf4aa99cf1a" providerId="ADAL" clId="{EBAF9A10-76C8-4B53-B707-0125717CFA55}" dt="2023-07-13T03:03:36.024" v="14222"/>
        <pc:sldMkLst>
          <pc:docMk/>
          <pc:sldMk cId="3575866181" sldId="1886"/>
        </pc:sldMkLst>
      </pc:sldChg>
      <pc:sldChg chg="add del setBg">
        <pc:chgData name="RochfordJ" userId="afa10cb3-f4ec-4c59-b9bf-faf4aa99cf1a" providerId="ADAL" clId="{EBAF9A10-76C8-4B53-B707-0125717CFA55}" dt="2023-07-13T03:05:56.629" v="14241"/>
        <pc:sldMkLst>
          <pc:docMk/>
          <pc:sldMk cId="3877645384" sldId="1886"/>
        </pc:sldMkLst>
      </pc:sldChg>
      <pc:sldChg chg="add del setBg">
        <pc:chgData name="RochfordJ" userId="afa10cb3-f4ec-4c59-b9bf-faf4aa99cf1a" providerId="ADAL" clId="{EBAF9A10-76C8-4B53-B707-0125717CFA55}" dt="2023-07-13T17:08:05.102" v="17222"/>
        <pc:sldMkLst>
          <pc:docMk/>
          <pc:sldMk cId="442193536" sldId="1887"/>
        </pc:sldMkLst>
      </pc:sldChg>
      <pc:sldChg chg="modSp add setBg modAnim">
        <pc:chgData name="RochfordJ" userId="afa10cb3-f4ec-4c59-b9bf-faf4aa99cf1a" providerId="ADAL" clId="{EBAF9A10-76C8-4B53-B707-0125717CFA55}" dt="2023-07-14T13:58:40.383" v="17914" actId="207"/>
        <pc:sldMkLst>
          <pc:docMk/>
          <pc:sldMk cId="687301586" sldId="1887"/>
        </pc:sldMkLst>
        <pc:spChg chg="mod">
          <ac:chgData name="RochfordJ" userId="afa10cb3-f4ec-4c59-b9bf-faf4aa99cf1a" providerId="ADAL" clId="{EBAF9A10-76C8-4B53-B707-0125717CFA55}" dt="2023-07-14T13:58:37.087" v="17913" actId="207"/>
          <ac:spMkLst>
            <pc:docMk/>
            <pc:sldMk cId="687301586" sldId="1887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4T13:58:40.383" v="17914" actId="207"/>
          <ac:spMkLst>
            <pc:docMk/>
            <pc:sldMk cId="687301586" sldId="1887"/>
            <ac:spMk id="4" creationId="{0579721B-E823-CCA0-129E-1DE9721FD765}"/>
          </ac:spMkLst>
        </pc:spChg>
      </pc:sldChg>
      <pc:sldChg chg="modSp add del mod">
        <pc:chgData name="RochfordJ" userId="afa10cb3-f4ec-4c59-b9bf-faf4aa99cf1a" providerId="ADAL" clId="{EBAF9A10-76C8-4B53-B707-0125717CFA55}" dt="2023-07-13T03:19:44.131" v="14727" actId="47"/>
        <pc:sldMkLst>
          <pc:docMk/>
          <pc:sldMk cId="1543179762" sldId="1887"/>
        </pc:sldMkLst>
        <pc:spChg chg="mod">
          <ac:chgData name="RochfordJ" userId="afa10cb3-f4ec-4c59-b9bf-faf4aa99cf1a" providerId="ADAL" clId="{EBAF9A10-76C8-4B53-B707-0125717CFA55}" dt="2023-07-13T03:18:46.095" v="14726" actId="114"/>
          <ac:spMkLst>
            <pc:docMk/>
            <pc:sldMk cId="1543179762" sldId="1887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3T03:17:17.574" v="14628" actId="20577"/>
          <ac:spMkLst>
            <pc:docMk/>
            <pc:sldMk cId="1543179762" sldId="1887"/>
            <ac:spMk id="4" creationId="{0579721B-E823-CCA0-129E-1DE9721FD765}"/>
          </ac:spMkLst>
        </pc:spChg>
      </pc:sldChg>
      <pc:sldChg chg="add del setBg">
        <pc:chgData name="RochfordJ" userId="afa10cb3-f4ec-4c59-b9bf-faf4aa99cf1a" providerId="ADAL" clId="{EBAF9A10-76C8-4B53-B707-0125717CFA55}" dt="2023-07-13T03:21:29.948" v="14745"/>
        <pc:sldMkLst>
          <pc:docMk/>
          <pc:sldMk cId="2629463075" sldId="1887"/>
        </pc:sldMkLst>
      </pc:sldChg>
      <pc:sldChg chg="addSp delSp modSp add del mod ord modTransition addAnim delAnim modAnim">
        <pc:chgData name="RochfordJ" userId="afa10cb3-f4ec-4c59-b9bf-faf4aa99cf1a" providerId="ADAL" clId="{EBAF9A10-76C8-4B53-B707-0125717CFA55}" dt="2023-07-13T17:07:27.226" v="17220" actId="2696"/>
        <pc:sldMkLst>
          <pc:docMk/>
          <pc:sldMk cId="2870564254" sldId="1887"/>
        </pc:sldMkLst>
        <pc:spChg chg="add del mod">
          <ac:chgData name="RochfordJ" userId="afa10cb3-f4ec-4c59-b9bf-faf4aa99cf1a" providerId="ADAL" clId="{EBAF9A10-76C8-4B53-B707-0125717CFA55}" dt="2023-07-13T17:01:22.342" v="17013" actId="20577"/>
          <ac:spMkLst>
            <pc:docMk/>
            <pc:sldMk cId="2870564254" sldId="1887"/>
            <ac:spMk id="2" creationId="{55AB1508-D867-4F31-C721-29ED85EBB1C4}"/>
          </ac:spMkLst>
        </pc:spChg>
        <pc:spChg chg="add del mod">
          <ac:chgData name="RochfordJ" userId="afa10cb3-f4ec-4c59-b9bf-faf4aa99cf1a" providerId="ADAL" clId="{EBAF9A10-76C8-4B53-B707-0125717CFA55}" dt="2023-07-13T16:37:33.674" v="15842"/>
          <ac:spMkLst>
            <pc:docMk/>
            <pc:sldMk cId="2870564254" sldId="1887"/>
            <ac:spMk id="3" creationId="{F1CE3E48-5755-E606-10FE-A763382AD2C9}"/>
          </ac:spMkLst>
        </pc:spChg>
        <pc:spChg chg="add del mod">
          <ac:chgData name="RochfordJ" userId="afa10cb3-f4ec-4c59-b9bf-faf4aa99cf1a" providerId="ADAL" clId="{EBAF9A10-76C8-4B53-B707-0125717CFA55}" dt="2023-07-13T17:01:10.618" v="17010" actId="20577"/>
          <ac:spMkLst>
            <pc:docMk/>
            <pc:sldMk cId="2870564254" sldId="1887"/>
            <ac:spMk id="4" creationId="{0579721B-E823-CCA0-129E-1DE9721FD765}"/>
          </ac:spMkLst>
        </pc:spChg>
        <pc:spChg chg="add del mod">
          <ac:chgData name="RochfordJ" userId="afa10cb3-f4ec-4c59-b9bf-faf4aa99cf1a" providerId="ADAL" clId="{EBAF9A10-76C8-4B53-B707-0125717CFA55}" dt="2023-07-13T16:37:33.674" v="15842"/>
          <ac:spMkLst>
            <pc:docMk/>
            <pc:sldMk cId="2870564254" sldId="1887"/>
            <ac:spMk id="5" creationId="{07D1E01E-7301-5224-95F5-F8B5FD434CF8}"/>
          </ac:spMkLst>
        </pc:spChg>
      </pc:sldChg>
      <pc:sldChg chg="add del setBg">
        <pc:chgData name="RochfordJ" userId="afa10cb3-f4ec-4c59-b9bf-faf4aa99cf1a" providerId="ADAL" clId="{EBAF9A10-76C8-4B53-B707-0125717CFA55}" dt="2023-07-13T03:08:43.732" v="14476"/>
        <pc:sldMkLst>
          <pc:docMk/>
          <pc:sldMk cId="2947362429" sldId="1887"/>
        </pc:sldMkLst>
      </pc:sldChg>
      <pc:sldChg chg="add del setBg">
        <pc:chgData name="RochfordJ" userId="afa10cb3-f4ec-4c59-b9bf-faf4aa99cf1a" providerId="ADAL" clId="{EBAF9A10-76C8-4B53-B707-0125717CFA55}" dt="2023-07-13T16:39:41.053" v="15988"/>
        <pc:sldMkLst>
          <pc:docMk/>
          <pc:sldMk cId="2188888603" sldId="1888"/>
        </pc:sldMkLst>
      </pc:sldChg>
      <pc:sldChg chg="modSp add ord setBg modAnim">
        <pc:chgData name="RochfordJ" userId="afa10cb3-f4ec-4c59-b9bf-faf4aa99cf1a" providerId="ADAL" clId="{EBAF9A10-76C8-4B53-B707-0125717CFA55}" dt="2023-07-14T14:02:09.952" v="17997" actId="313"/>
        <pc:sldMkLst>
          <pc:docMk/>
          <pc:sldMk cId="2568082814" sldId="1888"/>
        </pc:sldMkLst>
        <pc:spChg chg="mod">
          <ac:chgData name="RochfordJ" userId="afa10cb3-f4ec-4c59-b9bf-faf4aa99cf1a" providerId="ADAL" clId="{EBAF9A10-76C8-4B53-B707-0125717CFA55}" dt="2023-07-14T14:02:09.952" v="17997" actId="313"/>
          <ac:spMkLst>
            <pc:docMk/>
            <pc:sldMk cId="2568082814" sldId="1888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4T13:58:19.804" v="17908" actId="207"/>
          <ac:spMkLst>
            <pc:docMk/>
            <pc:sldMk cId="2568082814" sldId="1888"/>
            <ac:spMk id="4" creationId="{0579721B-E823-CCA0-129E-1DE9721FD765}"/>
          </ac:spMkLst>
        </pc:spChg>
      </pc:sldChg>
      <pc:sldChg chg="modSp add del modAnim">
        <pc:chgData name="RochfordJ" userId="afa10cb3-f4ec-4c59-b9bf-faf4aa99cf1a" providerId="ADAL" clId="{EBAF9A10-76C8-4B53-B707-0125717CFA55}" dt="2023-07-13T16:48:44.604" v="16272" actId="47"/>
        <pc:sldMkLst>
          <pc:docMk/>
          <pc:sldMk cId="1178236432" sldId="1889"/>
        </pc:sldMkLst>
        <pc:spChg chg="mod">
          <ac:chgData name="RochfordJ" userId="afa10cb3-f4ec-4c59-b9bf-faf4aa99cf1a" providerId="ADAL" clId="{EBAF9A10-76C8-4B53-B707-0125717CFA55}" dt="2023-07-13T16:46:26.011" v="16196" actId="20577"/>
          <ac:spMkLst>
            <pc:docMk/>
            <pc:sldMk cId="1178236432" sldId="1889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3T16:48:24.393" v="16269" actId="20577"/>
          <ac:spMkLst>
            <pc:docMk/>
            <pc:sldMk cId="1178236432" sldId="1889"/>
            <ac:spMk id="4" creationId="{0579721B-E823-CCA0-129E-1DE9721FD765}"/>
          </ac:spMkLst>
        </pc:spChg>
      </pc:sldChg>
      <pc:sldChg chg="add del setBg">
        <pc:chgData name="RochfordJ" userId="afa10cb3-f4ec-4c59-b9bf-faf4aa99cf1a" providerId="ADAL" clId="{EBAF9A10-76C8-4B53-B707-0125717CFA55}" dt="2023-07-13T16:55:55.270" v="16533"/>
        <pc:sldMkLst>
          <pc:docMk/>
          <pc:sldMk cId="1419031666" sldId="1889"/>
        </pc:sldMkLst>
      </pc:sldChg>
      <pc:sldChg chg="add del setBg">
        <pc:chgData name="RochfordJ" userId="afa10cb3-f4ec-4c59-b9bf-faf4aa99cf1a" providerId="ADAL" clId="{EBAF9A10-76C8-4B53-B707-0125717CFA55}" dt="2023-07-13T16:44:39.069" v="16121"/>
        <pc:sldMkLst>
          <pc:docMk/>
          <pc:sldMk cId="1812917045" sldId="1889"/>
        </pc:sldMkLst>
      </pc:sldChg>
      <pc:sldChg chg="modSp add del modAnim">
        <pc:chgData name="RochfordJ" userId="afa10cb3-f4ec-4c59-b9bf-faf4aa99cf1a" providerId="ADAL" clId="{EBAF9A10-76C8-4B53-B707-0125717CFA55}" dt="2023-07-13T17:13:58.787" v="17298" actId="47"/>
        <pc:sldMkLst>
          <pc:docMk/>
          <pc:sldMk cId="3145503413" sldId="1889"/>
        </pc:sldMkLst>
        <pc:spChg chg="mod">
          <ac:chgData name="RochfordJ" userId="afa10cb3-f4ec-4c59-b9bf-faf4aa99cf1a" providerId="ADAL" clId="{EBAF9A10-76C8-4B53-B707-0125717CFA55}" dt="2023-07-13T17:11:14.654" v="17287" actId="20577"/>
          <ac:spMkLst>
            <pc:docMk/>
            <pc:sldMk cId="3145503413" sldId="1889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3T17:02:46.108" v="17044" actId="20577"/>
          <ac:spMkLst>
            <pc:docMk/>
            <pc:sldMk cId="3145503413" sldId="1889"/>
            <ac:spMk id="4" creationId="{0579721B-E823-CCA0-129E-1DE9721FD765}"/>
          </ac:spMkLst>
        </pc:spChg>
      </pc:sldChg>
      <pc:sldChg chg="modSp add setBg modAnim">
        <pc:chgData name="RochfordJ" userId="afa10cb3-f4ec-4c59-b9bf-faf4aa99cf1a" providerId="ADAL" clId="{EBAF9A10-76C8-4B53-B707-0125717CFA55}" dt="2023-07-14T13:59:00.383" v="17920" actId="207"/>
        <pc:sldMkLst>
          <pc:docMk/>
          <pc:sldMk cId="103214977" sldId="1890"/>
        </pc:sldMkLst>
        <pc:spChg chg="mod">
          <ac:chgData name="RochfordJ" userId="afa10cb3-f4ec-4c59-b9bf-faf4aa99cf1a" providerId="ADAL" clId="{EBAF9A10-76C8-4B53-B707-0125717CFA55}" dt="2023-07-14T13:58:57.506" v="17919" actId="207"/>
          <ac:spMkLst>
            <pc:docMk/>
            <pc:sldMk cId="103214977" sldId="1890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4T13:59:00.383" v="17920" actId="207"/>
          <ac:spMkLst>
            <pc:docMk/>
            <pc:sldMk cId="103214977" sldId="1890"/>
            <ac:spMk id="3" creationId="{5618D1F7-F309-0CB4-679E-B4F8C91A9F59}"/>
          </ac:spMkLst>
        </pc:spChg>
      </pc:sldChg>
      <pc:sldChg chg="add del setBg">
        <pc:chgData name="RochfordJ" userId="afa10cb3-f4ec-4c59-b9bf-faf4aa99cf1a" providerId="ADAL" clId="{EBAF9A10-76C8-4B53-B707-0125717CFA55}" dt="2023-07-13T16:58:46.185" v="16779"/>
        <pc:sldMkLst>
          <pc:docMk/>
          <pc:sldMk cId="2571587518" sldId="1890"/>
        </pc:sldMkLst>
      </pc:sldChg>
      <pc:sldChg chg="addSp delSp modSp add del mod setBg modAnim">
        <pc:chgData name="RochfordJ" userId="afa10cb3-f4ec-4c59-b9bf-faf4aa99cf1a" providerId="ADAL" clId="{EBAF9A10-76C8-4B53-B707-0125717CFA55}" dt="2023-07-14T14:01:47.528" v="17958" actId="47"/>
        <pc:sldMkLst>
          <pc:docMk/>
          <pc:sldMk cId="1856997193" sldId="1891"/>
        </pc:sldMkLst>
        <pc:spChg chg="del">
          <ac:chgData name="RochfordJ" userId="afa10cb3-f4ec-4c59-b9bf-faf4aa99cf1a" providerId="ADAL" clId="{EBAF9A10-76C8-4B53-B707-0125717CFA55}" dt="2023-07-13T17:15:48.722" v="17350" actId="478"/>
          <ac:spMkLst>
            <pc:docMk/>
            <pc:sldMk cId="1856997193" sldId="1891"/>
            <ac:spMk id="2" creationId="{55AB1508-D867-4F31-C721-29ED85EBB1C4}"/>
          </ac:spMkLst>
        </pc:spChg>
        <pc:spChg chg="add mod">
          <ac:chgData name="RochfordJ" userId="afa10cb3-f4ec-4c59-b9bf-faf4aa99cf1a" providerId="ADAL" clId="{EBAF9A10-76C8-4B53-B707-0125717CFA55}" dt="2023-07-14T13:58:23.917" v="17909" actId="207"/>
          <ac:spMkLst>
            <pc:docMk/>
            <pc:sldMk cId="1856997193" sldId="1891"/>
            <ac:spMk id="3" creationId="{7C952663-1A73-88E9-61EA-DA934DBE5411}"/>
          </ac:spMkLst>
        </pc:spChg>
        <pc:spChg chg="mod">
          <ac:chgData name="RochfordJ" userId="afa10cb3-f4ec-4c59-b9bf-faf4aa99cf1a" providerId="ADAL" clId="{EBAF9A10-76C8-4B53-B707-0125717CFA55}" dt="2023-07-14T13:58:26.732" v="17910" actId="207"/>
          <ac:spMkLst>
            <pc:docMk/>
            <pc:sldMk cId="1856997193" sldId="1891"/>
            <ac:spMk id="4" creationId="{0579721B-E823-CCA0-129E-1DE9721FD765}"/>
          </ac:spMkLst>
        </pc:spChg>
      </pc:sldChg>
      <pc:sldChg chg="add del setBg">
        <pc:chgData name="RochfordJ" userId="afa10cb3-f4ec-4c59-b9bf-faf4aa99cf1a" providerId="ADAL" clId="{EBAF9A10-76C8-4B53-B707-0125717CFA55}" dt="2023-07-13T16:59:58.723" v="16874"/>
        <pc:sldMkLst>
          <pc:docMk/>
          <pc:sldMk cId="2857513838" sldId="1891"/>
        </pc:sldMkLst>
      </pc:sldChg>
      <pc:sldChg chg="add del setBg">
        <pc:chgData name="RochfordJ" userId="afa10cb3-f4ec-4c59-b9bf-faf4aa99cf1a" providerId="ADAL" clId="{EBAF9A10-76C8-4B53-B707-0125717CFA55}" dt="2023-07-13T17:00:32.607" v="16918"/>
        <pc:sldMkLst>
          <pc:docMk/>
          <pc:sldMk cId="195431521" sldId="1892"/>
        </pc:sldMkLst>
      </pc:sldChg>
      <pc:sldChg chg="modSp add modTransition setBg modAnim">
        <pc:chgData name="RochfordJ" userId="afa10cb3-f4ec-4c59-b9bf-faf4aa99cf1a" providerId="ADAL" clId="{EBAF9A10-76C8-4B53-B707-0125717CFA55}" dt="2023-07-14T13:59:34.744" v="17921"/>
        <pc:sldMkLst>
          <pc:docMk/>
          <pc:sldMk cId="3372473974" sldId="1892"/>
        </pc:sldMkLst>
        <pc:spChg chg="mod">
          <ac:chgData name="RochfordJ" userId="afa10cb3-f4ec-4c59-b9bf-faf4aa99cf1a" providerId="ADAL" clId="{EBAF9A10-76C8-4B53-B707-0125717CFA55}" dt="2023-07-14T13:58:03.997" v="17903" actId="207"/>
          <ac:spMkLst>
            <pc:docMk/>
            <pc:sldMk cId="3372473974" sldId="1892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4T13:58:06.819" v="17904" actId="207"/>
          <ac:spMkLst>
            <pc:docMk/>
            <pc:sldMk cId="3372473974" sldId="1892"/>
            <ac:spMk id="4" creationId="{0579721B-E823-CCA0-129E-1DE9721FD765}"/>
          </ac:spMkLst>
        </pc:spChg>
      </pc:sldChg>
      <pc:sldChg chg="modSp add ord setBg">
        <pc:chgData name="RochfordJ" userId="afa10cb3-f4ec-4c59-b9bf-faf4aa99cf1a" providerId="ADAL" clId="{EBAF9A10-76C8-4B53-B707-0125717CFA55}" dt="2023-07-14T14:06:32.821" v="18003" actId="20577"/>
        <pc:sldMkLst>
          <pc:docMk/>
          <pc:sldMk cId="2427776210" sldId="1893"/>
        </pc:sldMkLst>
        <pc:spChg chg="mod">
          <ac:chgData name="RochfordJ" userId="afa10cb3-f4ec-4c59-b9bf-faf4aa99cf1a" providerId="ADAL" clId="{EBAF9A10-76C8-4B53-B707-0125717CFA55}" dt="2023-07-14T13:58:51.247" v="17917" actId="207"/>
          <ac:spMkLst>
            <pc:docMk/>
            <pc:sldMk cId="2427776210" sldId="1893"/>
            <ac:spMk id="2" creationId="{55AB1508-D867-4F31-C721-29ED85EBB1C4}"/>
          </ac:spMkLst>
        </pc:spChg>
        <pc:spChg chg="mod">
          <ac:chgData name="RochfordJ" userId="afa10cb3-f4ec-4c59-b9bf-faf4aa99cf1a" providerId="ADAL" clId="{EBAF9A10-76C8-4B53-B707-0125717CFA55}" dt="2023-07-14T14:06:32.821" v="18003" actId="20577"/>
          <ac:spMkLst>
            <pc:docMk/>
            <pc:sldMk cId="2427776210" sldId="1893"/>
            <ac:spMk id="3" creationId="{5618D1F7-F309-0CB4-679E-B4F8C91A9F59}"/>
          </ac:spMkLst>
        </pc:spChg>
      </pc:sldChg>
      <pc:sldChg chg="add del setBg">
        <pc:chgData name="RochfordJ" userId="afa10cb3-f4ec-4c59-b9bf-faf4aa99cf1a" providerId="ADAL" clId="{EBAF9A10-76C8-4B53-B707-0125717CFA55}" dt="2023-07-13T17:04:51.443" v="17104"/>
        <pc:sldMkLst>
          <pc:docMk/>
          <pc:sldMk cId="3814692536" sldId="1893"/>
        </pc:sldMkLst>
      </pc:sldChg>
      <pc:sldChg chg="addSp delSp modSp add mod ord modTransition setBg">
        <pc:chgData name="RochfordJ" userId="afa10cb3-f4ec-4c59-b9bf-faf4aa99cf1a" providerId="ADAL" clId="{EBAF9A10-76C8-4B53-B707-0125717CFA55}" dt="2023-07-14T14:28:05.990" v="18445"/>
        <pc:sldMkLst>
          <pc:docMk/>
          <pc:sldMk cId="2589826670" sldId="1894"/>
        </pc:sldMkLst>
        <pc:picChg chg="add mod modCrop">
          <ac:chgData name="RochfordJ" userId="afa10cb3-f4ec-4c59-b9bf-faf4aa99cf1a" providerId="ADAL" clId="{EBAF9A10-76C8-4B53-B707-0125717CFA55}" dt="2023-07-13T17:27:00.164" v="17428" actId="1076"/>
          <ac:picMkLst>
            <pc:docMk/>
            <pc:sldMk cId="2589826670" sldId="1894"/>
            <ac:picMk id="3" creationId="{96ED5562-AAE6-6513-7CDE-915FA8FBF9D5}"/>
          </ac:picMkLst>
        </pc:picChg>
        <pc:picChg chg="del">
          <ac:chgData name="RochfordJ" userId="afa10cb3-f4ec-4c59-b9bf-faf4aa99cf1a" providerId="ADAL" clId="{EBAF9A10-76C8-4B53-B707-0125717CFA55}" dt="2023-07-13T17:24:08.498" v="17408" actId="478"/>
          <ac:picMkLst>
            <pc:docMk/>
            <pc:sldMk cId="2589826670" sldId="1894"/>
            <ac:picMk id="57" creationId="{00000000-0000-0000-0000-000000000000}"/>
          </ac:picMkLst>
        </pc:picChg>
        <pc:picChg chg="add mod">
          <ac:chgData name="RochfordJ" userId="afa10cb3-f4ec-4c59-b9bf-faf4aa99cf1a" providerId="ADAL" clId="{EBAF9A10-76C8-4B53-B707-0125717CFA55}" dt="2023-07-13T17:27:00.164" v="17428" actId="1076"/>
          <ac:picMkLst>
            <pc:docMk/>
            <pc:sldMk cId="2589826670" sldId="1894"/>
            <ac:picMk id="2050" creationId="{47E9EE7E-D7A0-5A61-615B-BF8DC8FE90DF}"/>
          </ac:picMkLst>
        </pc:picChg>
        <pc:picChg chg="add del mod">
          <ac:chgData name="RochfordJ" userId="afa10cb3-f4ec-4c59-b9bf-faf4aa99cf1a" providerId="ADAL" clId="{EBAF9A10-76C8-4B53-B707-0125717CFA55}" dt="2023-07-13T17:25:03.727" v="17414" actId="478"/>
          <ac:picMkLst>
            <pc:docMk/>
            <pc:sldMk cId="2589826670" sldId="1894"/>
            <ac:picMk id="2052" creationId="{CB0B1066-8257-4988-B44B-9EB3DE48AFDC}"/>
          </ac:picMkLst>
        </pc:picChg>
        <pc:picChg chg="add mod">
          <ac:chgData name="RochfordJ" userId="afa10cb3-f4ec-4c59-b9bf-faf4aa99cf1a" providerId="ADAL" clId="{EBAF9A10-76C8-4B53-B707-0125717CFA55}" dt="2023-07-13T17:27:00.164" v="17428" actId="1076"/>
          <ac:picMkLst>
            <pc:docMk/>
            <pc:sldMk cId="2589826670" sldId="1894"/>
            <ac:picMk id="2054" creationId="{AAA24AAA-B799-367B-B80A-0C83BD2C5583}"/>
          </ac:picMkLst>
        </pc:picChg>
      </pc:sldChg>
      <pc:sldChg chg="add del setBg">
        <pc:chgData name="RochfordJ" userId="afa10cb3-f4ec-4c59-b9bf-faf4aa99cf1a" providerId="ADAL" clId="{EBAF9A10-76C8-4B53-B707-0125717CFA55}" dt="2023-07-14T14:19:33.774" v="18010"/>
        <pc:sldMkLst>
          <pc:docMk/>
          <pc:sldMk cId="3727258698" sldId="1895"/>
        </pc:sldMkLst>
      </pc:sldChg>
      <pc:sldChg chg="modSp add modTransition modAnim">
        <pc:chgData name="RochfordJ" userId="afa10cb3-f4ec-4c59-b9bf-faf4aa99cf1a" providerId="ADAL" clId="{EBAF9A10-76C8-4B53-B707-0125717CFA55}" dt="2023-07-14T14:20:19.777" v="18089"/>
        <pc:sldMkLst>
          <pc:docMk/>
          <pc:sldMk cId="4082878775" sldId="1895"/>
        </pc:sldMkLst>
        <pc:spChg chg="mod">
          <ac:chgData name="RochfordJ" userId="afa10cb3-f4ec-4c59-b9bf-faf4aa99cf1a" providerId="ADAL" clId="{EBAF9A10-76C8-4B53-B707-0125717CFA55}" dt="2023-07-14T14:20:06.979" v="18086" actId="403"/>
          <ac:spMkLst>
            <pc:docMk/>
            <pc:sldMk cId="4082878775" sldId="1895"/>
            <ac:spMk id="6" creationId="{2875DFFA-89AB-9FFB-FD6E-833F89A11DD3}"/>
          </ac:spMkLst>
        </pc:spChg>
      </pc:sldChg>
      <pc:sldMasterChg chg="modTransition setBg delSldLayout modSldLayout">
        <pc:chgData name="RochfordJ" userId="afa10cb3-f4ec-4c59-b9bf-faf4aa99cf1a" providerId="ADAL" clId="{EBAF9A10-76C8-4B53-B707-0125717CFA55}" dt="2023-07-13T04:53:29.794" v="15488"/>
        <pc:sldMasterMkLst>
          <pc:docMk/>
          <pc:sldMasterMk cId="0" sldId="2147483648"/>
        </pc:sldMasterMkLst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49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0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1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2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3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4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5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6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7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8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0" sldId="2147483648"/>
            <pc:sldLayoutMk cId="1828231291" sldId="2147483678"/>
          </pc:sldLayoutMkLst>
        </pc:sldLayoutChg>
        <pc:sldLayoutChg chg="del">
          <pc:chgData name="RochfordJ" userId="afa10cb3-f4ec-4c59-b9bf-faf4aa99cf1a" providerId="ADAL" clId="{EBAF9A10-76C8-4B53-B707-0125717CFA55}" dt="2023-07-10T17:42:49.789" v="370" actId="2696"/>
          <pc:sldLayoutMkLst>
            <pc:docMk/>
            <pc:sldMasterMk cId="0" sldId="2147483648"/>
            <pc:sldLayoutMk cId="3254458771" sldId="2147483700"/>
          </pc:sldLayoutMkLst>
        </pc:sldLayoutChg>
      </pc:sldMasterChg>
      <pc:sldMasterChg chg="modTransition setBg modSldLayout">
        <pc:chgData name="RochfordJ" userId="afa10cb3-f4ec-4c59-b9bf-faf4aa99cf1a" providerId="ADAL" clId="{EBAF9A10-76C8-4B53-B707-0125717CFA55}" dt="2023-07-13T04:53:29.794" v="15488"/>
        <pc:sldMasterMkLst>
          <pc:docMk/>
          <pc:sldMasterMk cId="1501424845" sldId="2147483660"/>
        </pc:sldMasterMkLst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1501424845" sldId="2147483660"/>
            <pc:sldLayoutMk cId="1560300890" sldId="2147483661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1501424845" sldId="2147483660"/>
            <pc:sldLayoutMk cId="4187823804" sldId="2147483662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1501424845" sldId="2147483660"/>
            <pc:sldLayoutMk cId="4282312145" sldId="2147483663"/>
          </pc:sldLayoutMkLst>
        </pc:sldLayoutChg>
        <pc:sldLayoutChg chg="modTransition setBg">
          <pc:chgData name="RochfordJ" userId="afa10cb3-f4ec-4c59-b9bf-faf4aa99cf1a" providerId="ADAL" clId="{EBAF9A10-76C8-4B53-B707-0125717CFA55}" dt="2023-07-13T04:53:29.794" v="15488"/>
          <pc:sldLayoutMkLst>
            <pc:docMk/>
            <pc:sldMasterMk cId="1501424845" sldId="2147483660"/>
            <pc:sldLayoutMk cId="99226345" sldId="2147483664"/>
          </pc:sldLayoutMkLst>
        </pc:sldLayoutChg>
      </pc:sldMasterChg>
      <pc:sldMasterChg chg="setBg modSldLayout">
        <pc:chgData name="RochfordJ" userId="afa10cb3-f4ec-4c59-b9bf-faf4aa99cf1a" providerId="ADAL" clId="{EBAF9A10-76C8-4B53-B707-0125717CFA55}" dt="2023-07-10T17:26:45.498" v="362"/>
        <pc:sldMasterMkLst>
          <pc:docMk/>
          <pc:sldMasterMk cId="2118766820" sldId="2147483665"/>
        </pc:sldMasterMkLst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3411685818" sldId="2147483666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1123770644" sldId="2147483667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1596411813" sldId="2147483668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62652972" sldId="2147483669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4095470106" sldId="2147483670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540502475" sldId="2147483671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3409870719" sldId="2147483672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3912137903" sldId="2147483673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2570029543" sldId="2147483674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2296955780" sldId="2147483675"/>
          </pc:sldLayoutMkLst>
        </pc:sldLayoutChg>
        <pc:sldLayoutChg chg="setBg">
          <pc:chgData name="RochfordJ" userId="afa10cb3-f4ec-4c59-b9bf-faf4aa99cf1a" providerId="ADAL" clId="{EBAF9A10-76C8-4B53-B707-0125717CFA55}" dt="2023-07-10T17:26:45.498" v="362"/>
          <pc:sldLayoutMkLst>
            <pc:docMk/>
            <pc:sldMasterMk cId="2118766820" sldId="2147483665"/>
            <pc:sldLayoutMk cId="2851807990" sldId="2147483676"/>
          </pc:sldLayoutMkLst>
        </pc:sldLayoutChg>
      </pc:sldMasterChg>
      <pc:sldMasterChg chg="del delSldLayout">
        <pc:chgData name="RochfordJ" userId="afa10cb3-f4ec-4c59-b9bf-faf4aa99cf1a" providerId="ADAL" clId="{EBAF9A10-76C8-4B53-B707-0125717CFA55}" dt="2023-06-27T16:48:59.087" v="3" actId="2696"/>
        <pc:sldMasterMkLst>
          <pc:docMk/>
          <pc:sldMasterMk cId="277957536" sldId="2147483677"/>
        </pc:sldMasterMkLst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2530652790" sldId="2147483678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3775953574" sldId="2147483679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3855870353" sldId="2147483680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3598879911" sldId="2147483681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2804515557" sldId="2147483682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504207063" sldId="2147483683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1992924079" sldId="2147483684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2966783343" sldId="2147483685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1209716444" sldId="2147483686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3734125812" sldId="2147483687"/>
          </pc:sldLayoutMkLst>
        </pc:sldLayoutChg>
        <pc:sldLayoutChg chg="del">
          <pc:chgData name="RochfordJ" userId="afa10cb3-f4ec-4c59-b9bf-faf4aa99cf1a" providerId="ADAL" clId="{EBAF9A10-76C8-4B53-B707-0125717CFA55}" dt="2023-06-27T16:48:59.087" v="3" actId="2696"/>
          <pc:sldLayoutMkLst>
            <pc:docMk/>
            <pc:sldMasterMk cId="277957536" sldId="2147483677"/>
            <pc:sldLayoutMk cId="4229092801" sldId="2147483688"/>
          </pc:sldLayoutMkLst>
        </pc:sldLayoutChg>
      </pc:sldMasterChg>
      <pc:sldMasterChg chg="del delSldLayout">
        <pc:chgData name="RochfordJ" userId="afa10cb3-f4ec-4c59-b9bf-faf4aa99cf1a" providerId="ADAL" clId="{EBAF9A10-76C8-4B53-B707-0125717CFA55}" dt="2023-07-10T17:26:29.458" v="359" actId="2696"/>
        <pc:sldMasterMkLst>
          <pc:docMk/>
          <pc:sldMasterMk cId="1324094706" sldId="2147483677"/>
        </pc:sldMasterMkLst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3176762622" sldId="2147483678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3974864483" sldId="2147483679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2035429890" sldId="2147483680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2006278588" sldId="2147483681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1579036464" sldId="2147483682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2081103351" sldId="2147483683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3546669699" sldId="2147483684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253815670" sldId="2147483685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2499142407" sldId="2147483686"/>
          </pc:sldLayoutMkLst>
        </pc:sldLayoutChg>
        <pc:sldLayoutChg chg="del">
          <pc:chgData name="RochfordJ" userId="afa10cb3-f4ec-4c59-b9bf-faf4aa99cf1a" providerId="ADAL" clId="{EBAF9A10-76C8-4B53-B707-0125717CFA55}" dt="2023-07-10T17:26:29.458" v="359" actId="2696"/>
          <pc:sldLayoutMkLst>
            <pc:docMk/>
            <pc:sldMasterMk cId="1324094706" sldId="2147483677"/>
            <pc:sldLayoutMk cId="2281690937" sldId="2147483687"/>
          </pc:sldLayoutMkLst>
        </pc:sldLayoutChg>
      </pc:sldMasterChg>
    </pc:docChg>
  </pc:docChgLst>
  <pc:docChgLst>
    <pc:chgData name="RochfordJ" userId="afa10cb3-f4ec-4c59-b9bf-faf4aa99cf1a" providerId="ADAL" clId="{8CA69F01-3525-4518-B737-9513D4702997}"/>
    <pc:docChg chg="undo custSel addSld delSld modSld modMainMaster">
      <pc:chgData name="RochfordJ" userId="afa10cb3-f4ec-4c59-b9bf-faf4aa99cf1a" providerId="ADAL" clId="{8CA69F01-3525-4518-B737-9513D4702997}" dt="2022-10-26T19:18:52.028" v="91"/>
      <pc:docMkLst>
        <pc:docMk/>
      </pc:docMkLst>
      <pc:sldChg chg="add del setBg">
        <pc:chgData name="RochfordJ" userId="afa10cb3-f4ec-4c59-b9bf-faf4aa99cf1a" providerId="ADAL" clId="{8CA69F01-3525-4518-B737-9513D4702997}" dt="2022-10-26T15:10:13.888" v="5"/>
        <pc:sldMkLst>
          <pc:docMk/>
          <pc:sldMk cId="1194515002" sldId="1387"/>
        </pc:sldMkLst>
      </pc:sldChg>
      <pc:sldChg chg="del">
        <pc:chgData name="RochfordJ" userId="afa10cb3-f4ec-4c59-b9bf-faf4aa99cf1a" providerId="ADAL" clId="{8CA69F01-3525-4518-B737-9513D4702997}" dt="2022-10-26T15:09:59.333" v="0" actId="2696"/>
        <pc:sldMkLst>
          <pc:docMk/>
          <pc:sldMk cId="2324842017" sldId="1387"/>
        </pc:sldMkLst>
      </pc:sldChg>
      <pc:sldChg chg="add modTransition">
        <pc:chgData name="RochfordJ" userId="afa10cb3-f4ec-4c59-b9bf-faf4aa99cf1a" providerId="ADAL" clId="{8CA69F01-3525-4518-B737-9513D4702997}" dt="2022-10-26T19:18:52.028" v="91"/>
        <pc:sldMkLst>
          <pc:docMk/>
          <pc:sldMk cId="2753365982" sldId="1387"/>
        </pc:sldMkLst>
      </pc:sldChg>
      <pc:sldChg chg="add del setBg">
        <pc:chgData name="RochfordJ" userId="afa10cb3-f4ec-4c59-b9bf-faf4aa99cf1a" providerId="ADAL" clId="{8CA69F01-3525-4518-B737-9513D4702997}" dt="2022-10-26T15:11:15.266" v="14"/>
        <pc:sldMkLst>
          <pc:docMk/>
          <pc:sldMk cId="3910067421" sldId="1387"/>
        </pc:sldMkLst>
      </pc:sldChg>
      <pc:sldChg chg="add del">
        <pc:chgData name="RochfordJ" userId="afa10cb3-f4ec-4c59-b9bf-faf4aa99cf1a" providerId="ADAL" clId="{8CA69F01-3525-4518-B737-9513D4702997}" dt="2022-10-26T15:10:51.130" v="8" actId="2696"/>
        <pc:sldMkLst>
          <pc:docMk/>
          <pc:sldMk cId="4233252994" sldId="1387"/>
        </pc:sldMkLst>
      </pc:sldChg>
      <pc:sldChg chg="add del">
        <pc:chgData name="RochfordJ" userId="afa10cb3-f4ec-4c59-b9bf-faf4aa99cf1a" providerId="ADAL" clId="{8CA69F01-3525-4518-B737-9513D4702997}" dt="2022-10-26T15:10:51.130" v="8" actId="2696"/>
        <pc:sldMkLst>
          <pc:docMk/>
          <pc:sldMk cId="313679239" sldId="1523"/>
        </pc:sldMkLst>
      </pc:sldChg>
      <pc:sldChg chg="add modTransition">
        <pc:chgData name="RochfordJ" userId="afa10cb3-f4ec-4c59-b9bf-faf4aa99cf1a" providerId="ADAL" clId="{8CA69F01-3525-4518-B737-9513D4702997}" dt="2022-10-26T19:18:52.028" v="91"/>
        <pc:sldMkLst>
          <pc:docMk/>
          <pc:sldMk cId="1064550487" sldId="1523"/>
        </pc:sldMkLst>
      </pc:sldChg>
      <pc:sldChg chg="add del setBg">
        <pc:chgData name="RochfordJ" userId="afa10cb3-f4ec-4c59-b9bf-faf4aa99cf1a" providerId="ADAL" clId="{8CA69F01-3525-4518-B737-9513D4702997}" dt="2022-10-26T15:11:15.266" v="14"/>
        <pc:sldMkLst>
          <pc:docMk/>
          <pc:sldMk cId="2810910427" sldId="1523"/>
        </pc:sldMkLst>
      </pc:sldChg>
      <pc:sldChg chg="add del setBg">
        <pc:chgData name="RochfordJ" userId="afa10cb3-f4ec-4c59-b9bf-faf4aa99cf1a" providerId="ADAL" clId="{8CA69F01-3525-4518-B737-9513D4702997}" dt="2022-10-26T15:10:13.888" v="5"/>
        <pc:sldMkLst>
          <pc:docMk/>
          <pc:sldMk cId="3189794996" sldId="1523"/>
        </pc:sldMkLst>
      </pc:sldChg>
      <pc:sldChg chg="del">
        <pc:chgData name="RochfordJ" userId="afa10cb3-f4ec-4c59-b9bf-faf4aa99cf1a" providerId="ADAL" clId="{8CA69F01-3525-4518-B737-9513D4702997}" dt="2022-10-26T15:09:59.333" v="0" actId="2696"/>
        <pc:sldMkLst>
          <pc:docMk/>
          <pc:sldMk cId="3503786095" sldId="1523"/>
        </pc:sldMkLst>
      </pc:sldChg>
      <pc:sldChg chg="add del">
        <pc:chgData name="RochfordJ" userId="afa10cb3-f4ec-4c59-b9bf-faf4aa99cf1a" providerId="ADAL" clId="{8CA69F01-3525-4518-B737-9513D4702997}" dt="2022-10-26T15:10:51.130" v="8" actId="2696"/>
        <pc:sldMkLst>
          <pc:docMk/>
          <pc:sldMk cId="689114455" sldId="1524"/>
        </pc:sldMkLst>
      </pc:sldChg>
      <pc:sldChg chg="add modTransition">
        <pc:chgData name="RochfordJ" userId="afa10cb3-f4ec-4c59-b9bf-faf4aa99cf1a" providerId="ADAL" clId="{8CA69F01-3525-4518-B737-9513D4702997}" dt="2022-10-26T19:18:52.028" v="91"/>
        <pc:sldMkLst>
          <pc:docMk/>
          <pc:sldMk cId="1078822105" sldId="1524"/>
        </pc:sldMkLst>
      </pc:sldChg>
      <pc:sldChg chg="add del setBg">
        <pc:chgData name="RochfordJ" userId="afa10cb3-f4ec-4c59-b9bf-faf4aa99cf1a" providerId="ADAL" clId="{8CA69F01-3525-4518-B737-9513D4702997}" dt="2022-10-26T15:10:13.888" v="5"/>
        <pc:sldMkLst>
          <pc:docMk/>
          <pc:sldMk cId="1256715780" sldId="1524"/>
        </pc:sldMkLst>
      </pc:sldChg>
      <pc:sldChg chg="add del setBg">
        <pc:chgData name="RochfordJ" userId="afa10cb3-f4ec-4c59-b9bf-faf4aa99cf1a" providerId="ADAL" clId="{8CA69F01-3525-4518-B737-9513D4702997}" dt="2022-10-26T15:11:15.266" v="14"/>
        <pc:sldMkLst>
          <pc:docMk/>
          <pc:sldMk cId="1408108688" sldId="1524"/>
        </pc:sldMkLst>
      </pc:sldChg>
      <pc:sldChg chg="del">
        <pc:chgData name="RochfordJ" userId="afa10cb3-f4ec-4c59-b9bf-faf4aa99cf1a" providerId="ADAL" clId="{8CA69F01-3525-4518-B737-9513D4702997}" dt="2022-10-26T15:09:59.333" v="0" actId="2696"/>
        <pc:sldMkLst>
          <pc:docMk/>
          <pc:sldMk cId="3717186135" sldId="1524"/>
        </pc:sldMkLst>
      </pc:sldChg>
      <pc:sldChg chg="add modTransition">
        <pc:chgData name="RochfordJ" userId="afa10cb3-f4ec-4c59-b9bf-faf4aa99cf1a" providerId="ADAL" clId="{8CA69F01-3525-4518-B737-9513D4702997}" dt="2022-10-26T19:18:52.028" v="91"/>
        <pc:sldMkLst>
          <pc:docMk/>
          <pc:sldMk cId="307560225" sldId="1525"/>
        </pc:sldMkLst>
      </pc:sldChg>
      <pc:sldChg chg="add del setBg">
        <pc:chgData name="RochfordJ" userId="afa10cb3-f4ec-4c59-b9bf-faf4aa99cf1a" providerId="ADAL" clId="{8CA69F01-3525-4518-B737-9513D4702997}" dt="2022-10-26T15:11:15.266" v="14"/>
        <pc:sldMkLst>
          <pc:docMk/>
          <pc:sldMk cId="423184440" sldId="1525"/>
        </pc:sldMkLst>
      </pc:sldChg>
      <pc:sldChg chg="del">
        <pc:chgData name="RochfordJ" userId="afa10cb3-f4ec-4c59-b9bf-faf4aa99cf1a" providerId="ADAL" clId="{8CA69F01-3525-4518-B737-9513D4702997}" dt="2022-10-26T15:09:59.333" v="0" actId="2696"/>
        <pc:sldMkLst>
          <pc:docMk/>
          <pc:sldMk cId="1885099653" sldId="1525"/>
        </pc:sldMkLst>
      </pc:sldChg>
      <pc:sldChg chg="add del">
        <pc:chgData name="RochfordJ" userId="afa10cb3-f4ec-4c59-b9bf-faf4aa99cf1a" providerId="ADAL" clId="{8CA69F01-3525-4518-B737-9513D4702997}" dt="2022-10-26T15:10:51.130" v="8" actId="2696"/>
        <pc:sldMkLst>
          <pc:docMk/>
          <pc:sldMk cId="2361448601" sldId="1525"/>
        </pc:sldMkLst>
      </pc:sldChg>
      <pc:sldChg chg="add del setBg">
        <pc:chgData name="RochfordJ" userId="afa10cb3-f4ec-4c59-b9bf-faf4aa99cf1a" providerId="ADAL" clId="{8CA69F01-3525-4518-B737-9513D4702997}" dt="2022-10-26T15:10:13.888" v="5"/>
        <pc:sldMkLst>
          <pc:docMk/>
          <pc:sldMk cId="2391691372" sldId="1525"/>
        </pc:sldMkLst>
      </pc:sldChg>
      <pc:sldChg chg="modSp mod modTransition setBg">
        <pc:chgData name="RochfordJ" userId="afa10cb3-f4ec-4c59-b9bf-faf4aa99cf1a" providerId="ADAL" clId="{8CA69F01-3525-4518-B737-9513D4702997}" dt="2022-10-26T19:18:52.028" v="91"/>
        <pc:sldMkLst>
          <pc:docMk/>
          <pc:sldMk cId="3399515172" sldId="1546"/>
        </pc:sldMkLst>
        <pc:spChg chg="mod">
          <ac:chgData name="RochfordJ" userId="afa10cb3-f4ec-4c59-b9bf-faf4aa99cf1a" providerId="ADAL" clId="{8CA69F01-3525-4518-B737-9513D4702997}" dt="2022-10-26T19:18:06.660" v="90" actId="20577"/>
          <ac:spMkLst>
            <pc:docMk/>
            <pc:sldMk cId="3399515172" sldId="1546"/>
            <ac:spMk id="8" creationId="{D3904BC8-B3B8-4DDA-AC34-A7847443B253}"/>
          </ac:spMkLst>
        </pc:spChg>
      </pc:sldChg>
      <pc:sldChg chg="delSp mod modTransition setBg">
        <pc:chgData name="RochfordJ" userId="afa10cb3-f4ec-4c59-b9bf-faf4aa99cf1a" providerId="ADAL" clId="{8CA69F01-3525-4518-B737-9513D4702997}" dt="2022-10-26T19:18:52.028" v="91"/>
        <pc:sldMkLst>
          <pc:docMk/>
          <pc:sldMk cId="1338189362" sldId="1560"/>
        </pc:sldMkLst>
        <pc:spChg chg="del">
          <ac:chgData name="RochfordJ" userId="afa10cb3-f4ec-4c59-b9bf-faf4aa99cf1a" providerId="ADAL" clId="{8CA69F01-3525-4518-B737-9513D4702997}" dt="2022-10-26T15:13:29.097" v="64" actId="478"/>
          <ac:spMkLst>
            <pc:docMk/>
            <pc:sldMk cId="1338189362" sldId="1560"/>
            <ac:spMk id="3" creationId="{0011DBF9-802D-4E2C-8695-7C296F097289}"/>
          </ac:spMkLst>
        </pc:spChg>
        <pc:spChg chg="del">
          <ac:chgData name="RochfordJ" userId="afa10cb3-f4ec-4c59-b9bf-faf4aa99cf1a" providerId="ADAL" clId="{8CA69F01-3525-4518-B737-9513D4702997}" dt="2022-10-26T15:13:25.742" v="63" actId="478"/>
          <ac:spMkLst>
            <pc:docMk/>
            <pc:sldMk cId="1338189362" sldId="1560"/>
            <ac:spMk id="8" creationId="{D3904BC8-B3B8-4DDA-AC34-A7847443B253}"/>
          </ac:spMkLst>
        </pc:spChg>
      </pc:sldChg>
      <pc:sldChg chg="delSp modSp mod modTransition setBg">
        <pc:chgData name="RochfordJ" userId="afa10cb3-f4ec-4c59-b9bf-faf4aa99cf1a" providerId="ADAL" clId="{8CA69F01-3525-4518-B737-9513D4702997}" dt="2022-10-26T19:18:52.028" v="91"/>
        <pc:sldMkLst>
          <pc:docMk/>
          <pc:sldMk cId="1145036656" sldId="1561"/>
        </pc:sldMkLst>
        <pc:spChg chg="mod">
          <ac:chgData name="RochfordJ" userId="afa10cb3-f4ec-4c59-b9bf-faf4aa99cf1a" providerId="ADAL" clId="{8CA69F01-3525-4518-B737-9513D4702997}" dt="2022-10-26T19:17:52.070" v="77" actId="1036"/>
          <ac:spMkLst>
            <pc:docMk/>
            <pc:sldMk cId="1145036656" sldId="1561"/>
            <ac:spMk id="4" creationId="{BE3149DE-A1D8-41BD-9271-AAEEB9289D4B}"/>
          </ac:spMkLst>
        </pc:spChg>
        <pc:spChg chg="mod">
          <ac:chgData name="RochfordJ" userId="afa10cb3-f4ec-4c59-b9bf-faf4aa99cf1a" providerId="ADAL" clId="{8CA69F01-3525-4518-B737-9513D4702997}" dt="2022-10-26T19:17:52.070" v="77" actId="1036"/>
          <ac:spMkLst>
            <pc:docMk/>
            <pc:sldMk cId="1145036656" sldId="1561"/>
            <ac:spMk id="5" creationId="{04B000B3-7595-48EE-9038-A300F8BB8181}"/>
          </ac:spMkLst>
        </pc:spChg>
        <pc:spChg chg="del mod">
          <ac:chgData name="RochfordJ" userId="afa10cb3-f4ec-4c59-b9bf-faf4aa99cf1a" providerId="ADAL" clId="{8CA69F01-3525-4518-B737-9513D4702997}" dt="2022-10-26T15:11:53.990" v="32" actId="478"/>
          <ac:spMkLst>
            <pc:docMk/>
            <pc:sldMk cId="1145036656" sldId="1561"/>
            <ac:spMk id="6" creationId="{550E05C7-AF4C-45A4-B8EC-2B5394BA3B72}"/>
          </ac:spMkLst>
        </pc:spChg>
      </pc:sldChg>
      <pc:sldChg chg="modTransition setBg">
        <pc:chgData name="RochfordJ" userId="afa10cb3-f4ec-4c59-b9bf-faf4aa99cf1a" providerId="ADAL" clId="{8CA69F01-3525-4518-B737-9513D4702997}" dt="2022-10-26T19:18:52.028" v="91"/>
        <pc:sldMkLst>
          <pc:docMk/>
          <pc:sldMk cId="3238954290" sldId="1745"/>
        </pc:sldMkLst>
      </pc:sldChg>
      <pc:sldMasterChg chg="modTransition setBg modSldLayout">
        <pc:chgData name="RochfordJ" userId="afa10cb3-f4ec-4c59-b9bf-faf4aa99cf1a" providerId="ADAL" clId="{8CA69F01-3525-4518-B737-9513D4702997}" dt="2022-10-26T19:18:52.028" v="91"/>
        <pc:sldMasterMkLst>
          <pc:docMk/>
          <pc:sldMasterMk cId="0" sldId="2147483648"/>
        </pc:sldMasterMkLst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49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0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1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2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3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4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5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6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7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8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setBg modSldLayout">
        <pc:chgData name="RochfordJ" userId="afa10cb3-f4ec-4c59-b9bf-faf4aa99cf1a" providerId="ADAL" clId="{8CA69F01-3525-4518-B737-9513D4702997}" dt="2022-10-26T19:18:52.028" v="91"/>
        <pc:sldMasterMkLst>
          <pc:docMk/>
          <pc:sldMasterMk cId="1501424845" sldId="2147483660"/>
        </pc:sldMasterMkLst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1501424845" sldId="2147483660"/>
            <pc:sldLayoutMk cId="1560300890" sldId="2147483661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1501424845" sldId="2147483660"/>
            <pc:sldLayoutMk cId="4187823804" sldId="2147483662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1501424845" sldId="2147483660"/>
            <pc:sldLayoutMk cId="4282312145" sldId="2147483663"/>
          </pc:sldLayoutMkLst>
        </pc:sldLayoutChg>
        <pc:sldLayoutChg chg="modTransition setBg">
          <pc:chgData name="RochfordJ" userId="afa10cb3-f4ec-4c59-b9bf-faf4aa99cf1a" providerId="ADAL" clId="{8CA69F01-3525-4518-B737-9513D4702997}" dt="2022-10-26T19:18:52.028" v="91"/>
          <pc:sldLayoutMkLst>
            <pc:docMk/>
            <pc:sldMasterMk cId="1501424845" sldId="2147483660"/>
            <pc:sldLayoutMk cId="99226345" sldId="2147483664"/>
          </pc:sldLayoutMkLst>
        </pc:sldLayoutChg>
      </pc:sldMasterChg>
      <pc:sldMasterChg chg="modTransition modSldLayout">
        <pc:chgData name="RochfordJ" userId="afa10cb3-f4ec-4c59-b9bf-faf4aa99cf1a" providerId="ADAL" clId="{8CA69F01-3525-4518-B737-9513D4702997}" dt="2022-10-26T19:18:52.028" v="91"/>
        <pc:sldMasterMkLst>
          <pc:docMk/>
          <pc:sldMasterMk cId="927132828" sldId="2147483665"/>
        </pc:sldMasterMkLst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3338038881" sldId="2147483666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828893943" sldId="2147483667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1180328901" sldId="2147483668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1769216793" sldId="2147483669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4233221598" sldId="2147483670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3447506115" sldId="2147483671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158171974" sldId="2147483672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4090440996" sldId="2147483673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3206951220" sldId="2147483674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3471988129" sldId="2147483675"/>
          </pc:sldLayoutMkLst>
        </pc:sldLayoutChg>
        <pc:sldLayoutChg chg="modTransition">
          <pc:chgData name="RochfordJ" userId="afa10cb3-f4ec-4c59-b9bf-faf4aa99cf1a" providerId="ADAL" clId="{8CA69F01-3525-4518-B737-9513D4702997}" dt="2022-10-26T19:18:52.028" v="91"/>
          <pc:sldLayoutMkLst>
            <pc:docMk/>
            <pc:sldMasterMk cId="927132828" sldId="2147483665"/>
            <pc:sldLayoutMk cId="906505392" sldId="2147483676"/>
          </pc:sldLayoutMkLst>
        </pc:sldLayoutChg>
      </pc:sldMasterChg>
      <pc:sldMasterChg chg="setBg modSldLayout">
        <pc:chgData name="RochfordJ" userId="afa10cb3-f4ec-4c59-b9bf-faf4aa99cf1a" providerId="ADAL" clId="{8CA69F01-3525-4518-B737-9513D4702997}" dt="2022-10-26T15:10:08.307" v="3"/>
        <pc:sldMasterMkLst>
          <pc:docMk/>
          <pc:sldMasterMk cId="1457268011" sldId="2147483665"/>
        </pc:sldMasterMkLst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1614970522" sldId="2147483666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2151660411" sldId="2147483667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551129001" sldId="2147483668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2097324899" sldId="2147483669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2696348492" sldId="2147483670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1816280052" sldId="2147483671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2769010772" sldId="2147483672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2350223033" sldId="2147483673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2896949549" sldId="2147483674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571811131" sldId="2147483675"/>
          </pc:sldLayoutMkLst>
        </pc:sldLayoutChg>
        <pc:sldLayoutChg chg="setBg">
          <pc:chgData name="RochfordJ" userId="afa10cb3-f4ec-4c59-b9bf-faf4aa99cf1a" providerId="ADAL" clId="{8CA69F01-3525-4518-B737-9513D4702997}" dt="2022-10-26T15:10:08.307" v="3"/>
          <pc:sldLayoutMkLst>
            <pc:docMk/>
            <pc:sldMasterMk cId="1457268011" sldId="2147483665"/>
            <pc:sldLayoutMk cId="1528618403" sldId="2147483676"/>
          </pc:sldLayoutMkLst>
        </pc:sldLayoutChg>
      </pc:sldMasterChg>
    </pc:docChg>
  </pc:docChgLst>
  <pc:docChgLst>
    <pc:chgData name="RochfordJ" userId="afa10cb3-f4ec-4c59-b9bf-faf4aa99cf1a" providerId="ADAL" clId="{7B208106-E133-4783-B015-C2495F175FDC}"/>
    <pc:docChg chg="custSel addSld delSld modSld sldOrd modMainMaster">
      <pc:chgData name="RochfordJ" userId="afa10cb3-f4ec-4c59-b9bf-faf4aa99cf1a" providerId="ADAL" clId="{7B208106-E133-4783-B015-C2495F175FDC}" dt="2022-12-16T02:25:04.248" v="36"/>
      <pc:docMkLst>
        <pc:docMk/>
      </pc:docMkLst>
      <pc:sldChg chg="add del modTransition">
        <pc:chgData name="RochfordJ" userId="afa10cb3-f4ec-4c59-b9bf-faf4aa99cf1a" providerId="ADAL" clId="{7B208106-E133-4783-B015-C2495F175FDC}" dt="2022-12-16T02:21:56.075" v="19" actId="2696"/>
        <pc:sldMkLst>
          <pc:docMk/>
          <pc:sldMk cId="49199243" sldId="1387"/>
        </pc:sldMkLst>
      </pc:sldChg>
      <pc:sldChg chg="add modTransition">
        <pc:chgData name="RochfordJ" userId="afa10cb3-f4ec-4c59-b9bf-faf4aa99cf1a" providerId="ADAL" clId="{7B208106-E133-4783-B015-C2495F175FDC}" dt="2022-12-16T02:25:04.248" v="36"/>
        <pc:sldMkLst>
          <pc:docMk/>
          <pc:sldMk cId="2060548998" sldId="1387"/>
        </pc:sldMkLst>
      </pc:sldChg>
      <pc:sldChg chg="add del setBg">
        <pc:chgData name="RochfordJ" userId="afa10cb3-f4ec-4c59-b9bf-faf4aa99cf1a" providerId="ADAL" clId="{7B208106-E133-4783-B015-C2495F175FDC}" dt="2022-12-16T02:22:27.032" v="24"/>
        <pc:sldMkLst>
          <pc:docMk/>
          <pc:sldMk cId="2976824420" sldId="1387"/>
        </pc:sldMkLst>
      </pc:sldChg>
      <pc:sldChg chg="add del setBg">
        <pc:chgData name="RochfordJ" userId="afa10cb3-f4ec-4c59-b9bf-faf4aa99cf1a" providerId="ADAL" clId="{7B208106-E133-4783-B015-C2495F175FDC}" dt="2022-12-16T02:13:17.896" v="6"/>
        <pc:sldMkLst>
          <pc:docMk/>
          <pc:sldMk cId="3328474156" sldId="1387"/>
        </pc:sldMkLst>
      </pc:sldChg>
      <pc:sldChg chg="del">
        <pc:chgData name="RochfordJ" userId="afa10cb3-f4ec-4c59-b9bf-faf4aa99cf1a" providerId="ADAL" clId="{7B208106-E133-4783-B015-C2495F175FDC}" dt="2022-12-16T02:11:55.748" v="0" actId="2696"/>
        <pc:sldMkLst>
          <pc:docMk/>
          <pc:sldMk cId="3861889061" sldId="1387"/>
        </pc:sldMkLst>
      </pc:sldChg>
      <pc:sldChg chg="add del setBg">
        <pc:chgData name="RochfordJ" userId="afa10cb3-f4ec-4c59-b9bf-faf4aa99cf1a" providerId="ADAL" clId="{7B208106-E133-4783-B015-C2495F175FDC}" dt="2022-12-16T02:22:27.032" v="24"/>
        <pc:sldMkLst>
          <pc:docMk/>
          <pc:sldMk cId="1618901642" sldId="1523"/>
        </pc:sldMkLst>
      </pc:sldChg>
      <pc:sldChg chg="del">
        <pc:chgData name="RochfordJ" userId="afa10cb3-f4ec-4c59-b9bf-faf4aa99cf1a" providerId="ADAL" clId="{7B208106-E133-4783-B015-C2495F175FDC}" dt="2022-12-16T02:11:55.748" v="0" actId="2696"/>
        <pc:sldMkLst>
          <pc:docMk/>
          <pc:sldMk cId="1820256866" sldId="1523"/>
        </pc:sldMkLst>
      </pc:sldChg>
      <pc:sldChg chg="add modTransition">
        <pc:chgData name="RochfordJ" userId="afa10cb3-f4ec-4c59-b9bf-faf4aa99cf1a" providerId="ADAL" clId="{7B208106-E133-4783-B015-C2495F175FDC}" dt="2022-12-16T02:25:04.248" v="36"/>
        <pc:sldMkLst>
          <pc:docMk/>
          <pc:sldMk cId="2918920854" sldId="1523"/>
        </pc:sldMkLst>
      </pc:sldChg>
      <pc:sldChg chg="add del setBg">
        <pc:chgData name="RochfordJ" userId="afa10cb3-f4ec-4c59-b9bf-faf4aa99cf1a" providerId="ADAL" clId="{7B208106-E133-4783-B015-C2495F175FDC}" dt="2022-12-16T02:13:17.896" v="6"/>
        <pc:sldMkLst>
          <pc:docMk/>
          <pc:sldMk cId="3490657686" sldId="1523"/>
        </pc:sldMkLst>
      </pc:sldChg>
      <pc:sldChg chg="add del modTransition">
        <pc:chgData name="RochfordJ" userId="afa10cb3-f4ec-4c59-b9bf-faf4aa99cf1a" providerId="ADAL" clId="{7B208106-E133-4783-B015-C2495F175FDC}" dt="2022-12-16T02:21:56.075" v="19" actId="2696"/>
        <pc:sldMkLst>
          <pc:docMk/>
          <pc:sldMk cId="3980523107" sldId="1523"/>
        </pc:sldMkLst>
      </pc:sldChg>
      <pc:sldChg chg="add del setBg">
        <pc:chgData name="RochfordJ" userId="afa10cb3-f4ec-4c59-b9bf-faf4aa99cf1a" providerId="ADAL" clId="{7B208106-E133-4783-B015-C2495F175FDC}" dt="2022-12-16T02:22:27.032" v="24"/>
        <pc:sldMkLst>
          <pc:docMk/>
          <pc:sldMk cId="65803893" sldId="1524"/>
        </pc:sldMkLst>
      </pc:sldChg>
      <pc:sldChg chg="add del modTransition">
        <pc:chgData name="RochfordJ" userId="afa10cb3-f4ec-4c59-b9bf-faf4aa99cf1a" providerId="ADAL" clId="{7B208106-E133-4783-B015-C2495F175FDC}" dt="2022-12-16T02:21:56.075" v="19" actId="2696"/>
        <pc:sldMkLst>
          <pc:docMk/>
          <pc:sldMk cId="1977988431" sldId="1524"/>
        </pc:sldMkLst>
      </pc:sldChg>
      <pc:sldChg chg="del">
        <pc:chgData name="RochfordJ" userId="afa10cb3-f4ec-4c59-b9bf-faf4aa99cf1a" providerId="ADAL" clId="{7B208106-E133-4783-B015-C2495F175FDC}" dt="2022-12-16T02:11:55.748" v="0" actId="2696"/>
        <pc:sldMkLst>
          <pc:docMk/>
          <pc:sldMk cId="2133470070" sldId="1524"/>
        </pc:sldMkLst>
      </pc:sldChg>
      <pc:sldChg chg="add modTransition">
        <pc:chgData name="RochfordJ" userId="afa10cb3-f4ec-4c59-b9bf-faf4aa99cf1a" providerId="ADAL" clId="{7B208106-E133-4783-B015-C2495F175FDC}" dt="2022-12-16T02:25:04.248" v="36"/>
        <pc:sldMkLst>
          <pc:docMk/>
          <pc:sldMk cId="2229265656" sldId="1524"/>
        </pc:sldMkLst>
      </pc:sldChg>
      <pc:sldChg chg="add del setBg">
        <pc:chgData name="RochfordJ" userId="afa10cb3-f4ec-4c59-b9bf-faf4aa99cf1a" providerId="ADAL" clId="{7B208106-E133-4783-B015-C2495F175FDC}" dt="2022-12-16T02:13:17.896" v="6"/>
        <pc:sldMkLst>
          <pc:docMk/>
          <pc:sldMk cId="2317696939" sldId="1524"/>
        </pc:sldMkLst>
      </pc:sldChg>
      <pc:sldChg chg="add del setBg">
        <pc:chgData name="RochfordJ" userId="afa10cb3-f4ec-4c59-b9bf-faf4aa99cf1a" providerId="ADAL" clId="{7B208106-E133-4783-B015-C2495F175FDC}" dt="2022-12-16T02:13:17.896" v="6"/>
        <pc:sldMkLst>
          <pc:docMk/>
          <pc:sldMk cId="626392582" sldId="1525"/>
        </pc:sldMkLst>
      </pc:sldChg>
      <pc:sldChg chg="add modTransition">
        <pc:chgData name="RochfordJ" userId="afa10cb3-f4ec-4c59-b9bf-faf4aa99cf1a" providerId="ADAL" clId="{7B208106-E133-4783-B015-C2495F175FDC}" dt="2022-12-16T02:25:04.248" v="36"/>
        <pc:sldMkLst>
          <pc:docMk/>
          <pc:sldMk cId="3200757223" sldId="1525"/>
        </pc:sldMkLst>
      </pc:sldChg>
      <pc:sldChg chg="add del modTransition">
        <pc:chgData name="RochfordJ" userId="afa10cb3-f4ec-4c59-b9bf-faf4aa99cf1a" providerId="ADAL" clId="{7B208106-E133-4783-B015-C2495F175FDC}" dt="2022-12-16T02:21:56.075" v="19" actId="2696"/>
        <pc:sldMkLst>
          <pc:docMk/>
          <pc:sldMk cId="3572943718" sldId="1525"/>
        </pc:sldMkLst>
      </pc:sldChg>
      <pc:sldChg chg="add del setBg">
        <pc:chgData name="RochfordJ" userId="afa10cb3-f4ec-4c59-b9bf-faf4aa99cf1a" providerId="ADAL" clId="{7B208106-E133-4783-B015-C2495F175FDC}" dt="2022-12-16T02:22:27.032" v="24"/>
        <pc:sldMkLst>
          <pc:docMk/>
          <pc:sldMk cId="4039821710" sldId="1525"/>
        </pc:sldMkLst>
      </pc:sldChg>
      <pc:sldChg chg="del">
        <pc:chgData name="RochfordJ" userId="afa10cb3-f4ec-4c59-b9bf-faf4aa99cf1a" providerId="ADAL" clId="{7B208106-E133-4783-B015-C2495F175FDC}" dt="2022-12-16T02:11:55.748" v="0" actId="2696"/>
        <pc:sldMkLst>
          <pc:docMk/>
          <pc:sldMk cId="4180031814" sldId="1525"/>
        </pc:sldMkLst>
      </pc:sldChg>
      <pc:sldChg chg="modSp mod modTransition setBg">
        <pc:chgData name="RochfordJ" userId="afa10cb3-f4ec-4c59-b9bf-faf4aa99cf1a" providerId="ADAL" clId="{7B208106-E133-4783-B015-C2495F175FDC}" dt="2022-12-16T02:25:04.248" v="36"/>
        <pc:sldMkLst>
          <pc:docMk/>
          <pc:sldMk cId="3399515172" sldId="1546"/>
        </pc:sldMkLst>
        <pc:spChg chg="mod">
          <ac:chgData name="RochfordJ" userId="afa10cb3-f4ec-4c59-b9bf-faf4aa99cf1a" providerId="ADAL" clId="{7B208106-E133-4783-B015-C2495F175FDC}" dt="2022-12-16T02:24:36.883" v="35" actId="207"/>
          <ac:spMkLst>
            <pc:docMk/>
            <pc:sldMk cId="3399515172" sldId="1546"/>
            <ac:spMk id="8" creationId="{D3904BC8-B3B8-4DDA-AC34-A7847443B253}"/>
          </ac:spMkLst>
        </pc:spChg>
      </pc:sldChg>
      <pc:sldChg chg="modTransition">
        <pc:chgData name="RochfordJ" userId="afa10cb3-f4ec-4c59-b9bf-faf4aa99cf1a" providerId="ADAL" clId="{7B208106-E133-4783-B015-C2495F175FDC}" dt="2022-12-16T02:25:04.248" v="36"/>
        <pc:sldMkLst>
          <pc:docMk/>
          <pc:sldMk cId="1338189362" sldId="1560"/>
        </pc:sldMkLst>
      </pc:sldChg>
      <pc:sldChg chg="add del setBg">
        <pc:chgData name="RochfordJ" userId="afa10cb3-f4ec-4c59-b9bf-faf4aa99cf1a" providerId="ADAL" clId="{7B208106-E133-4783-B015-C2495F175FDC}" dt="2022-12-16T02:13:17.896" v="6"/>
        <pc:sldMkLst>
          <pc:docMk/>
          <pc:sldMk cId="365997885" sldId="1561"/>
        </pc:sldMkLst>
      </pc:sldChg>
      <pc:sldChg chg="del">
        <pc:chgData name="RochfordJ" userId="afa10cb3-f4ec-4c59-b9bf-faf4aa99cf1a" providerId="ADAL" clId="{7B208106-E133-4783-B015-C2495F175FDC}" dt="2022-12-16T02:11:55.748" v="0" actId="2696"/>
        <pc:sldMkLst>
          <pc:docMk/>
          <pc:sldMk cId="1145036656" sldId="1561"/>
        </pc:sldMkLst>
      </pc:sldChg>
      <pc:sldChg chg="add del setBg">
        <pc:chgData name="RochfordJ" userId="afa10cb3-f4ec-4c59-b9bf-faf4aa99cf1a" providerId="ADAL" clId="{7B208106-E133-4783-B015-C2495F175FDC}" dt="2022-12-16T02:22:27.032" v="24"/>
        <pc:sldMkLst>
          <pc:docMk/>
          <pc:sldMk cId="2159265264" sldId="1561"/>
        </pc:sldMkLst>
      </pc:sldChg>
      <pc:sldChg chg="add ord modTransition">
        <pc:chgData name="RochfordJ" userId="afa10cb3-f4ec-4c59-b9bf-faf4aa99cf1a" providerId="ADAL" clId="{7B208106-E133-4783-B015-C2495F175FDC}" dt="2022-12-16T02:25:04.248" v="36"/>
        <pc:sldMkLst>
          <pc:docMk/>
          <pc:sldMk cId="2518655285" sldId="1561"/>
        </pc:sldMkLst>
      </pc:sldChg>
      <pc:sldChg chg="add del ord modTransition">
        <pc:chgData name="RochfordJ" userId="afa10cb3-f4ec-4c59-b9bf-faf4aa99cf1a" providerId="ADAL" clId="{7B208106-E133-4783-B015-C2495F175FDC}" dt="2022-12-16T02:21:56.075" v="19" actId="2696"/>
        <pc:sldMkLst>
          <pc:docMk/>
          <pc:sldMk cId="2638852624" sldId="1561"/>
        </pc:sldMkLst>
      </pc:sldChg>
      <pc:sldChg chg="delSp mod modTransition setBg">
        <pc:chgData name="RochfordJ" userId="afa10cb3-f4ec-4c59-b9bf-faf4aa99cf1a" providerId="ADAL" clId="{7B208106-E133-4783-B015-C2495F175FDC}" dt="2022-12-16T02:25:04.248" v="36"/>
        <pc:sldMkLst>
          <pc:docMk/>
          <pc:sldMk cId="3238954290" sldId="1745"/>
        </pc:sldMkLst>
        <pc:spChg chg="del">
          <ac:chgData name="RochfordJ" userId="afa10cb3-f4ec-4c59-b9bf-faf4aa99cf1a" providerId="ADAL" clId="{7B208106-E133-4783-B015-C2495F175FDC}" dt="2022-12-16T02:12:00.333" v="1" actId="478"/>
          <ac:spMkLst>
            <pc:docMk/>
            <pc:sldMk cId="3238954290" sldId="1745"/>
            <ac:spMk id="14" creationId="{4E4E5471-87E9-4236-A9DA-DB7410325FFA}"/>
          </ac:spMkLst>
        </pc:spChg>
      </pc:sldChg>
      <pc:sldChg chg="add del setBg">
        <pc:chgData name="RochfordJ" userId="afa10cb3-f4ec-4c59-b9bf-faf4aa99cf1a" providerId="ADAL" clId="{7B208106-E133-4783-B015-C2495F175FDC}" dt="2022-12-16T02:13:31.333" v="9"/>
        <pc:sldMkLst>
          <pc:docMk/>
          <pc:sldMk cId="166099151" sldId="1746"/>
        </pc:sldMkLst>
      </pc:sldChg>
      <pc:sldMasterChg chg="modTransition setBg modSldLayout">
        <pc:chgData name="RochfordJ" userId="afa10cb3-f4ec-4c59-b9bf-faf4aa99cf1a" providerId="ADAL" clId="{7B208106-E133-4783-B015-C2495F175FDC}" dt="2022-12-16T02:25:04.248" v="36"/>
        <pc:sldMasterMkLst>
          <pc:docMk/>
          <pc:sldMasterMk cId="0" sldId="2147483648"/>
        </pc:sldMasterMkLst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49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0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1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2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3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4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5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6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7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8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setBg modSldLayout">
        <pc:chgData name="RochfordJ" userId="afa10cb3-f4ec-4c59-b9bf-faf4aa99cf1a" providerId="ADAL" clId="{7B208106-E133-4783-B015-C2495F175FDC}" dt="2022-12-16T02:25:04.248" v="36"/>
        <pc:sldMasterMkLst>
          <pc:docMk/>
          <pc:sldMasterMk cId="1501424845" sldId="2147483660"/>
        </pc:sldMasterMkLst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1501424845" sldId="2147483660"/>
            <pc:sldLayoutMk cId="1560300890" sldId="2147483661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1501424845" sldId="2147483660"/>
            <pc:sldLayoutMk cId="4187823804" sldId="2147483662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1501424845" sldId="2147483660"/>
            <pc:sldLayoutMk cId="4282312145" sldId="2147483663"/>
          </pc:sldLayoutMkLst>
        </pc:sldLayoutChg>
        <pc:sldLayoutChg chg="modTransition setBg">
          <pc:chgData name="RochfordJ" userId="afa10cb3-f4ec-4c59-b9bf-faf4aa99cf1a" providerId="ADAL" clId="{7B208106-E133-4783-B015-C2495F175FDC}" dt="2022-12-16T02:25:04.248" v="36"/>
          <pc:sldLayoutMkLst>
            <pc:docMk/>
            <pc:sldMasterMk cId="1501424845" sldId="2147483660"/>
            <pc:sldLayoutMk cId="99226345" sldId="2147483664"/>
          </pc:sldLayoutMkLst>
        </pc:sldLayoutChg>
      </pc:sldMasterChg>
      <pc:sldMasterChg chg="modTransition modSldLayout">
        <pc:chgData name="RochfordJ" userId="afa10cb3-f4ec-4c59-b9bf-faf4aa99cf1a" providerId="ADAL" clId="{7B208106-E133-4783-B015-C2495F175FDC}" dt="2022-12-16T02:25:04.248" v="36"/>
        <pc:sldMasterMkLst>
          <pc:docMk/>
          <pc:sldMasterMk cId="2118766820" sldId="2147483665"/>
        </pc:sldMasterMkLst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3411685818" sldId="2147483666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1123770644" sldId="2147483667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1596411813" sldId="2147483668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62652972" sldId="2147483669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4095470106" sldId="2147483670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540502475" sldId="2147483671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3409870719" sldId="2147483672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3912137903" sldId="2147483673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2570029543" sldId="2147483674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2296955780" sldId="2147483675"/>
          </pc:sldLayoutMkLst>
        </pc:sldLayoutChg>
        <pc:sldLayoutChg chg="modTransition">
          <pc:chgData name="RochfordJ" userId="afa10cb3-f4ec-4c59-b9bf-faf4aa99cf1a" providerId="ADAL" clId="{7B208106-E133-4783-B015-C2495F175FDC}" dt="2022-12-16T02:25:04.248" v="36"/>
          <pc:sldLayoutMkLst>
            <pc:docMk/>
            <pc:sldMasterMk cId="2118766820" sldId="2147483665"/>
            <pc:sldLayoutMk cId="2851807990" sldId="2147483676"/>
          </pc:sldLayoutMkLst>
        </pc:sldLayoutChg>
      </pc:sldMasterChg>
    </pc:docChg>
  </pc:docChgLst>
  <pc:docChgLst>
    <pc:chgData name="RochfordJ" userId="afa10cb3-f4ec-4c59-b9bf-faf4aa99cf1a" providerId="ADAL" clId="{A0E9AA97-25AC-46D3-804A-743404A0F2B6}"/>
    <pc:docChg chg="custSel addSld delSld modSld modMainMaster">
      <pc:chgData name="RochfordJ" userId="afa10cb3-f4ec-4c59-b9bf-faf4aa99cf1a" providerId="ADAL" clId="{A0E9AA97-25AC-46D3-804A-743404A0F2B6}" dt="2023-01-19T19:21:08.289" v="58"/>
      <pc:docMkLst>
        <pc:docMk/>
      </pc:docMkLst>
      <pc:sldChg chg="add del setBg">
        <pc:chgData name="RochfordJ" userId="afa10cb3-f4ec-4c59-b9bf-faf4aa99cf1a" providerId="ADAL" clId="{A0E9AA97-25AC-46D3-804A-743404A0F2B6}" dt="2023-01-12T03:39:21.355" v="56"/>
        <pc:sldMkLst>
          <pc:docMk/>
          <pc:sldMk cId="2060548998" sldId="1387"/>
        </pc:sldMkLst>
      </pc:sldChg>
      <pc:sldChg chg="modTransition">
        <pc:chgData name="RochfordJ" userId="afa10cb3-f4ec-4c59-b9bf-faf4aa99cf1a" providerId="ADAL" clId="{A0E9AA97-25AC-46D3-804A-743404A0F2B6}" dt="2023-01-09T19:26:40.568" v="53"/>
        <pc:sldMkLst>
          <pc:docMk/>
          <pc:sldMk cId="2918920854" sldId="1523"/>
        </pc:sldMkLst>
      </pc:sldChg>
      <pc:sldChg chg="modTransition">
        <pc:chgData name="RochfordJ" userId="afa10cb3-f4ec-4c59-b9bf-faf4aa99cf1a" providerId="ADAL" clId="{A0E9AA97-25AC-46D3-804A-743404A0F2B6}" dt="2023-01-09T19:26:40.568" v="53"/>
        <pc:sldMkLst>
          <pc:docMk/>
          <pc:sldMk cId="2229265656" sldId="1524"/>
        </pc:sldMkLst>
      </pc:sldChg>
      <pc:sldChg chg="modTransition">
        <pc:chgData name="RochfordJ" userId="afa10cb3-f4ec-4c59-b9bf-faf4aa99cf1a" providerId="ADAL" clId="{A0E9AA97-25AC-46D3-804A-743404A0F2B6}" dt="2023-01-09T19:26:40.568" v="53"/>
        <pc:sldMkLst>
          <pc:docMk/>
          <pc:sldMk cId="3200757223" sldId="1525"/>
        </pc:sldMkLst>
      </pc:sldChg>
      <pc:sldChg chg="modSp mod modTransition">
        <pc:chgData name="RochfordJ" userId="afa10cb3-f4ec-4c59-b9bf-faf4aa99cf1a" providerId="ADAL" clId="{A0E9AA97-25AC-46D3-804A-743404A0F2B6}" dt="2023-01-09T19:26:40.568" v="53"/>
        <pc:sldMkLst>
          <pc:docMk/>
          <pc:sldMk cId="2518655285" sldId="1561"/>
        </pc:sldMkLst>
        <pc:spChg chg="mod">
          <ac:chgData name="RochfordJ" userId="afa10cb3-f4ec-4c59-b9bf-faf4aa99cf1a" providerId="ADAL" clId="{A0E9AA97-25AC-46D3-804A-743404A0F2B6}" dt="2022-12-19T22:43:48.637" v="31" actId="20577"/>
          <ac:spMkLst>
            <pc:docMk/>
            <pc:sldMk cId="2518655285" sldId="1561"/>
            <ac:spMk id="4" creationId="{BE3149DE-A1D8-41BD-9271-AAEEB9289D4B}"/>
          </ac:spMkLst>
        </pc:spChg>
        <pc:spChg chg="mod">
          <ac:chgData name="RochfordJ" userId="afa10cb3-f4ec-4c59-b9bf-faf4aa99cf1a" providerId="ADAL" clId="{A0E9AA97-25AC-46D3-804A-743404A0F2B6}" dt="2022-12-19T22:43:51.426" v="34" actId="20577"/>
          <ac:spMkLst>
            <pc:docMk/>
            <pc:sldMk cId="2518655285" sldId="1561"/>
            <ac:spMk id="5" creationId="{04B000B3-7595-48EE-9038-A300F8BB8181}"/>
          </ac:spMkLst>
        </pc:spChg>
      </pc:sldChg>
      <pc:sldChg chg="delSp add mod modTransition">
        <pc:chgData name="RochfordJ" userId="afa10cb3-f4ec-4c59-b9bf-faf4aa99cf1a" providerId="ADAL" clId="{A0E9AA97-25AC-46D3-804A-743404A0F2B6}" dt="2023-01-09T19:26:40.568" v="53"/>
        <pc:sldMkLst>
          <pc:docMk/>
          <pc:sldMk cId="3238954290" sldId="1745"/>
        </pc:sldMkLst>
        <pc:spChg chg="del">
          <ac:chgData name="RochfordJ" userId="afa10cb3-f4ec-4c59-b9bf-faf4aa99cf1a" providerId="ADAL" clId="{A0E9AA97-25AC-46D3-804A-743404A0F2B6}" dt="2022-12-19T22:44:32.930" v="36" actId="478"/>
          <ac:spMkLst>
            <pc:docMk/>
            <pc:sldMk cId="3238954290" sldId="1745"/>
            <ac:spMk id="14" creationId="{4E4E5471-87E9-4236-A9DA-DB7410325FFA}"/>
          </ac:spMkLst>
        </pc:spChg>
      </pc:sldChg>
      <pc:sldChg chg="delSp modSp mod modTransition">
        <pc:chgData name="RochfordJ" userId="afa10cb3-f4ec-4c59-b9bf-faf4aa99cf1a" providerId="ADAL" clId="{A0E9AA97-25AC-46D3-804A-743404A0F2B6}" dt="2023-01-09T19:26:40.568" v="53"/>
        <pc:sldMkLst>
          <pc:docMk/>
          <pc:sldMk cId="1583339139" sldId="1746"/>
        </pc:sldMkLst>
        <pc:spChg chg="del">
          <ac:chgData name="RochfordJ" userId="afa10cb3-f4ec-4c59-b9bf-faf4aa99cf1a" providerId="ADAL" clId="{A0E9AA97-25AC-46D3-804A-743404A0F2B6}" dt="2023-01-09T19:26:05.492" v="42" actId="478"/>
          <ac:spMkLst>
            <pc:docMk/>
            <pc:sldMk cId="1583339139" sldId="1746"/>
            <ac:spMk id="3" creationId="{5B60E26F-2ABE-B038-7D78-0BCBBA6EAE9E}"/>
          </ac:spMkLst>
        </pc:spChg>
        <pc:spChg chg="del">
          <ac:chgData name="RochfordJ" userId="afa10cb3-f4ec-4c59-b9bf-faf4aa99cf1a" providerId="ADAL" clId="{A0E9AA97-25AC-46D3-804A-743404A0F2B6}" dt="2023-01-09T19:26:05.492" v="42" actId="478"/>
          <ac:spMkLst>
            <pc:docMk/>
            <pc:sldMk cId="1583339139" sldId="1746"/>
            <ac:spMk id="4" creationId="{D77305E8-A9D6-D9EA-E66F-1CFD9A910D8E}"/>
          </ac:spMkLst>
        </pc:spChg>
        <pc:spChg chg="mod">
          <ac:chgData name="RochfordJ" userId="afa10cb3-f4ec-4c59-b9bf-faf4aa99cf1a" providerId="ADAL" clId="{A0E9AA97-25AC-46D3-804A-743404A0F2B6}" dt="2023-01-09T19:25:55.717" v="40" actId="20577"/>
          <ac:spMkLst>
            <pc:docMk/>
            <pc:sldMk cId="1583339139" sldId="1746"/>
            <ac:spMk id="8" creationId="{D3904BC8-B3B8-4DDA-AC34-A7847443B253}"/>
          </ac:spMkLst>
        </pc:spChg>
      </pc:sldChg>
      <pc:sldChg chg="del">
        <pc:chgData name="RochfordJ" userId="afa10cb3-f4ec-4c59-b9bf-faf4aa99cf1a" providerId="ADAL" clId="{A0E9AA97-25AC-46D3-804A-743404A0F2B6}" dt="2022-12-19T22:44:50.126" v="37" actId="47"/>
        <pc:sldMkLst>
          <pc:docMk/>
          <pc:sldMk cId="1512457863" sldId="1747"/>
        </pc:sldMkLst>
      </pc:sldChg>
      <pc:sldChg chg="delSp del mod modTransition">
        <pc:chgData name="RochfordJ" userId="afa10cb3-f4ec-4c59-b9bf-faf4aa99cf1a" providerId="ADAL" clId="{A0E9AA97-25AC-46D3-804A-743404A0F2B6}" dt="2023-01-09T19:26:19.311" v="46" actId="47"/>
        <pc:sldMkLst>
          <pc:docMk/>
          <pc:sldMk cId="1695653968" sldId="1749"/>
        </pc:sldMkLst>
        <pc:spChg chg="del">
          <ac:chgData name="RochfordJ" userId="afa10cb3-f4ec-4c59-b9bf-faf4aa99cf1a" providerId="ADAL" clId="{A0E9AA97-25AC-46D3-804A-743404A0F2B6}" dt="2023-01-09T19:26:11.275" v="43" actId="21"/>
          <ac:spMkLst>
            <pc:docMk/>
            <pc:sldMk cId="1695653968" sldId="1749"/>
            <ac:spMk id="9" creationId="{7D454501-F06A-D764-05A7-795E02430568}"/>
          </ac:spMkLst>
        </pc:spChg>
      </pc:sldChg>
      <pc:sldChg chg="del">
        <pc:chgData name="RochfordJ" userId="afa10cb3-f4ec-4c59-b9bf-faf4aa99cf1a" providerId="ADAL" clId="{A0E9AA97-25AC-46D3-804A-743404A0F2B6}" dt="2022-12-19T22:43:23.131" v="0" actId="47"/>
        <pc:sldMkLst>
          <pc:docMk/>
          <pc:sldMk cId="4002032069" sldId="1750"/>
        </pc:sldMkLst>
      </pc:sldChg>
      <pc:sldChg chg="delSp del mod modTransition">
        <pc:chgData name="RochfordJ" userId="afa10cb3-f4ec-4c59-b9bf-faf4aa99cf1a" providerId="ADAL" clId="{A0E9AA97-25AC-46D3-804A-743404A0F2B6}" dt="2023-01-09T19:26:34.156" v="52" actId="47"/>
        <pc:sldMkLst>
          <pc:docMk/>
          <pc:sldMk cId="3432394766" sldId="1751"/>
        </pc:sldMkLst>
        <pc:spChg chg="del">
          <ac:chgData name="RochfordJ" userId="afa10cb3-f4ec-4c59-b9bf-faf4aa99cf1a" providerId="ADAL" clId="{A0E9AA97-25AC-46D3-804A-743404A0F2B6}" dt="2023-01-09T19:26:23.571" v="47" actId="21"/>
          <ac:spMkLst>
            <pc:docMk/>
            <pc:sldMk cId="3432394766" sldId="1751"/>
            <ac:spMk id="3" creationId="{6CB1A15A-872D-1FFC-2C43-C9A959E8D8EA}"/>
          </ac:spMkLst>
        </pc:spChg>
        <pc:cxnChg chg="del">
          <ac:chgData name="RochfordJ" userId="afa10cb3-f4ec-4c59-b9bf-faf4aa99cf1a" providerId="ADAL" clId="{A0E9AA97-25AC-46D3-804A-743404A0F2B6}" dt="2023-01-09T19:26:23.571" v="47" actId="21"/>
          <ac:cxnSpMkLst>
            <pc:docMk/>
            <pc:sldMk cId="3432394766" sldId="1751"/>
            <ac:cxnSpMk id="4" creationId="{428B6DBD-EAA2-7B88-84BC-2136B2B42E27}"/>
          </ac:cxnSpMkLst>
        </pc:cxnChg>
        <pc:cxnChg chg="del">
          <ac:chgData name="RochfordJ" userId="afa10cb3-f4ec-4c59-b9bf-faf4aa99cf1a" providerId="ADAL" clId="{A0E9AA97-25AC-46D3-804A-743404A0F2B6}" dt="2023-01-09T19:26:23.571" v="47" actId="21"/>
          <ac:cxnSpMkLst>
            <pc:docMk/>
            <pc:sldMk cId="3432394766" sldId="1751"/>
            <ac:cxnSpMk id="5" creationId="{6C6C9C6B-9E76-B640-063A-B25C37351EEE}"/>
          </ac:cxnSpMkLst>
        </pc:cxnChg>
      </pc:sldChg>
      <pc:sldChg chg="addSp modSp add mod modTransition modAnim">
        <pc:chgData name="RochfordJ" userId="afa10cb3-f4ec-4c59-b9bf-faf4aa99cf1a" providerId="ADAL" clId="{A0E9AA97-25AC-46D3-804A-743404A0F2B6}" dt="2023-01-19T19:21:08.289" v="58"/>
        <pc:sldMkLst>
          <pc:docMk/>
          <pc:sldMk cId="2536275548" sldId="1752"/>
        </pc:sldMkLst>
        <pc:spChg chg="add mod">
          <ac:chgData name="RochfordJ" userId="afa10cb3-f4ec-4c59-b9bf-faf4aa99cf1a" providerId="ADAL" clId="{A0E9AA97-25AC-46D3-804A-743404A0F2B6}" dt="2023-01-09T19:26:29.423" v="50" actId="1076"/>
          <ac:spMkLst>
            <pc:docMk/>
            <pc:sldMk cId="2536275548" sldId="1752"/>
            <ac:spMk id="2" creationId="{075FEA10-A36A-E5E3-196D-A197E84A0C35}"/>
          </ac:spMkLst>
        </pc:spChg>
        <pc:spChg chg="mod">
          <ac:chgData name="RochfordJ" userId="afa10cb3-f4ec-4c59-b9bf-faf4aa99cf1a" providerId="ADAL" clId="{A0E9AA97-25AC-46D3-804A-743404A0F2B6}" dt="2023-01-09T19:26:32.185" v="51" actId="1076"/>
          <ac:spMkLst>
            <pc:docMk/>
            <pc:sldMk cId="2536275548" sldId="1752"/>
            <ac:spMk id="3" creationId="{5B60E26F-2ABE-B038-7D78-0BCBBA6EAE9E}"/>
          </ac:spMkLst>
        </pc:spChg>
        <pc:spChg chg="add mod">
          <ac:chgData name="RochfordJ" userId="afa10cb3-f4ec-4c59-b9bf-faf4aa99cf1a" providerId="ADAL" clId="{A0E9AA97-25AC-46D3-804A-743404A0F2B6}" dt="2023-01-09T19:26:25.812" v="49" actId="1036"/>
          <ac:spMkLst>
            <pc:docMk/>
            <pc:sldMk cId="2536275548" sldId="1752"/>
            <ac:spMk id="5" creationId="{DDA28848-F267-D5B5-1B59-EE4ABA064901}"/>
          </ac:spMkLst>
        </pc:spChg>
        <pc:spChg chg="add mod">
          <ac:chgData name="RochfordJ" userId="afa10cb3-f4ec-4c59-b9bf-faf4aa99cf1a" providerId="ADAL" clId="{A0E9AA97-25AC-46D3-804A-743404A0F2B6}" dt="2023-01-19T19:21:02.589" v="57"/>
          <ac:spMkLst>
            <pc:docMk/>
            <pc:sldMk cId="2536275548" sldId="1752"/>
            <ac:spMk id="9" creationId="{EDFC8E50-2711-6F4F-E432-43DFE350F859}"/>
          </ac:spMkLst>
        </pc:spChg>
        <pc:cxnChg chg="add mod">
          <ac:chgData name="RochfordJ" userId="afa10cb3-f4ec-4c59-b9bf-faf4aa99cf1a" providerId="ADAL" clId="{A0E9AA97-25AC-46D3-804A-743404A0F2B6}" dt="2023-01-09T19:26:25.812" v="49" actId="1036"/>
          <ac:cxnSpMkLst>
            <pc:docMk/>
            <pc:sldMk cId="2536275548" sldId="1752"/>
            <ac:cxnSpMk id="6" creationId="{B7985651-60FB-4455-6A8E-9CA25A555640}"/>
          </ac:cxnSpMkLst>
        </pc:cxnChg>
        <pc:cxnChg chg="add mod">
          <ac:chgData name="RochfordJ" userId="afa10cb3-f4ec-4c59-b9bf-faf4aa99cf1a" providerId="ADAL" clId="{A0E9AA97-25AC-46D3-804A-743404A0F2B6}" dt="2023-01-09T19:26:25.812" v="49" actId="1036"/>
          <ac:cxnSpMkLst>
            <pc:docMk/>
            <pc:sldMk cId="2536275548" sldId="1752"/>
            <ac:cxnSpMk id="7" creationId="{2589DA04-DCC4-EE37-3F55-5A8EF2472B9E}"/>
          </ac:cxnSpMkLst>
        </pc:cxnChg>
      </pc:sldChg>
      <pc:sldChg chg="del">
        <pc:chgData name="RochfordJ" userId="afa10cb3-f4ec-4c59-b9bf-faf4aa99cf1a" providerId="ADAL" clId="{A0E9AA97-25AC-46D3-804A-743404A0F2B6}" dt="2022-12-19T22:43:24.700" v="1" actId="47"/>
        <pc:sldMkLst>
          <pc:docMk/>
          <pc:sldMk cId="2788813261" sldId="1752"/>
        </pc:sldMkLst>
      </pc:sldChg>
      <pc:sldChg chg="del">
        <pc:chgData name="RochfordJ" userId="afa10cb3-f4ec-4c59-b9bf-faf4aa99cf1a" providerId="ADAL" clId="{A0E9AA97-25AC-46D3-804A-743404A0F2B6}" dt="2022-12-19T22:43:24.881" v="2" actId="47"/>
        <pc:sldMkLst>
          <pc:docMk/>
          <pc:sldMk cId="3374263902" sldId="1753"/>
        </pc:sldMkLst>
      </pc:sldChg>
      <pc:sldChg chg="del">
        <pc:chgData name="RochfordJ" userId="afa10cb3-f4ec-4c59-b9bf-faf4aa99cf1a" providerId="ADAL" clId="{A0E9AA97-25AC-46D3-804A-743404A0F2B6}" dt="2022-12-19T22:43:25.297" v="3" actId="47"/>
        <pc:sldMkLst>
          <pc:docMk/>
          <pc:sldMk cId="1965616016" sldId="1754"/>
        </pc:sldMkLst>
      </pc:sldChg>
      <pc:sldChg chg="del">
        <pc:chgData name="RochfordJ" userId="afa10cb3-f4ec-4c59-b9bf-faf4aa99cf1a" providerId="ADAL" clId="{A0E9AA97-25AC-46D3-804A-743404A0F2B6}" dt="2022-12-19T22:43:25.873" v="4" actId="47"/>
        <pc:sldMkLst>
          <pc:docMk/>
          <pc:sldMk cId="39589052" sldId="1755"/>
        </pc:sldMkLst>
      </pc:sldChg>
      <pc:sldChg chg="del">
        <pc:chgData name="RochfordJ" userId="afa10cb3-f4ec-4c59-b9bf-faf4aa99cf1a" providerId="ADAL" clId="{A0E9AA97-25AC-46D3-804A-743404A0F2B6}" dt="2022-12-19T22:43:26.247" v="6" actId="47"/>
        <pc:sldMkLst>
          <pc:docMk/>
          <pc:sldMk cId="1226376558" sldId="1756"/>
        </pc:sldMkLst>
      </pc:sldChg>
      <pc:sldChg chg="del">
        <pc:chgData name="RochfordJ" userId="afa10cb3-f4ec-4c59-b9bf-faf4aa99cf1a" providerId="ADAL" clId="{A0E9AA97-25AC-46D3-804A-743404A0F2B6}" dt="2022-12-19T22:43:26.556" v="7" actId="47"/>
        <pc:sldMkLst>
          <pc:docMk/>
          <pc:sldMk cId="4037206716" sldId="1758"/>
        </pc:sldMkLst>
      </pc:sldChg>
      <pc:sldChg chg="del">
        <pc:chgData name="RochfordJ" userId="afa10cb3-f4ec-4c59-b9bf-faf4aa99cf1a" providerId="ADAL" clId="{A0E9AA97-25AC-46D3-804A-743404A0F2B6}" dt="2022-12-19T22:43:26.790" v="8" actId="47"/>
        <pc:sldMkLst>
          <pc:docMk/>
          <pc:sldMk cId="906758680" sldId="1759"/>
        </pc:sldMkLst>
      </pc:sldChg>
      <pc:sldChg chg="del">
        <pc:chgData name="RochfordJ" userId="afa10cb3-f4ec-4c59-b9bf-faf4aa99cf1a" providerId="ADAL" clId="{A0E9AA97-25AC-46D3-804A-743404A0F2B6}" dt="2022-12-19T22:43:27.868" v="11" actId="47"/>
        <pc:sldMkLst>
          <pc:docMk/>
          <pc:sldMk cId="3318380372" sldId="1760"/>
        </pc:sldMkLst>
      </pc:sldChg>
      <pc:sldChg chg="del">
        <pc:chgData name="RochfordJ" userId="afa10cb3-f4ec-4c59-b9bf-faf4aa99cf1a" providerId="ADAL" clId="{A0E9AA97-25AC-46D3-804A-743404A0F2B6}" dt="2022-12-19T22:43:28.007" v="12" actId="47"/>
        <pc:sldMkLst>
          <pc:docMk/>
          <pc:sldMk cId="3888739903" sldId="1761"/>
        </pc:sldMkLst>
      </pc:sldChg>
      <pc:sldChg chg="del">
        <pc:chgData name="RochfordJ" userId="afa10cb3-f4ec-4c59-b9bf-faf4aa99cf1a" providerId="ADAL" clId="{A0E9AA97-25AC-46D3-804A-743404A0F2B6}" dt="2022-12-19T22:43:28.220" v="13" actId="47"/>
        <pc:sldMkLst>
          <pc:docMk/>
          <pc:sldMk cId="3658048915" sldId="1762"/>
        </pc:sldMkLst>
      </pc:sldChg>
      <pc:sldChg chg="del">
        <pc:chgData name="RochfordJ" userId="afa10cb3-f4ec-4c59-b9bf-faf4aa99cf1a" providerId="ADAL" clId="{A0E9AA97-25AC-46D3-804A-743404A0F2B6}" dt="2022-12-19T22:43:28.418" v="14" actId="47"/>
        <pc:sldMkLst>
          <pc:docMk/>
          <pc:sldMk cId="3652280313" sldId="1763"/>
        </pc:sldMkLst>
      </pc:sldChg>
      <pc:sldChg chg="del">
        <pc:chgData name="RochfordJ" userId="afa10cb3-f4ec-4c59-b9bf-faf4aa99cf1a" providerId="ADAL" clId="{A0E9AA97-25AC-46D3-804A-743404A0F2B6}" dt="2022-12-19T22:43:29.394" v="15" actId="47"/>
        <pc:sldMkLst>
          <pc:docMk/>
          <pc:sldMk cId="3765259397" sldId="1764"/>
        </pc:sldMkLst>
      </pc:sldChg>
      <pc:sldChg chg="del">
        <pc:chgData name="RochfordJ" userId="afa10cb3-f4ec-4c59-b9bf-faf4aa99cf1a" providerId="ADAL" clId="{A0E9AA97-25AC-46D3-804A-743404A0F2B6}" dt="2022-12-19T22:43:29.586" v="16" actId="47"/>
        <pc:sldMkLst>
          <pc:docMk/>
          <pc:sldMk cId="2799619426" sldId="1772"/>
        </pc:sldMkLst>
      </pc:sldChg>
      <pc:sldChg chg="del">
        <pc:chgData name="RochfordJ" userId="afa10cb3-f4ec-4c59-b9bf-faf4aa99cf1a" providerId="ADAL" clId="{A0E9AA97-25AC-46D3-804A-743404A0F2B6}" dt="2022-12-19T22:43:29.746" v="17" actId="47"/>
        <pc:sldMkLst>
          <pc:docMk/>
          <pc:sldMk cId="997397551" sldId="1773"/>
        </pc:sldMkLst>
      </pc:sldChg>
      <pc:sldChg chg="del">
        <pc:chgData name="RochfordJ" userId="afa10cb3-f4ec-4c59-b9bf-faf4aa99cf1a" providerId="ADAL" clId="{A0E9AA97-25AC-46D3-804A-743404A0F2B6}" dt="2022-12-19T22:43:29.927" v="18" actId="47"/>
        <pc:sldMkLst>
          <pc:docMk/>
          <pc:sldMk cId="1457720054" sldId="1774"/>
        </pc:sldMkLst>
      </pc:sldChg>
      <pc:sldChg chg="del">
        <pc:chgData name="RochfordJ" userId="afa10cb3-f4ec-4c59-b9bf-faf4aa99cf1a" providerId="ADAL" clId="{A0E9AA97-25AC-46D3-804A-743404A0F2B6}" dt="2022-12-19T22:43:30.087" v="19" actId="47"/>
        <pc:sldMkLst>
          <pc:docMk/>
          <pc:sldMk cId="85798695" sldId="1775"/>
        </pc:sldMkLst>
      </pc:sldChg>
      <pc:sldChg chg="del">
        <pc:chgData name="RochfordJ" userId="afa10cb3-f4ec-4c59-b9bf-faf4aa99cf1a" providerId="ADAL" clId="{A0E9AA97-25AC-46D3-804A-743404A0F2B6}" dt="2022-12-19T22:43:30.279" v="20" actId="47"/>
        <pc:sldMkLst>
          <pc:docMk/>
          <pc:sldMk cId="3677141094" sldId="1777"/>
        </pc:sldMkLst>
      </pc:sldChg>
      <pc:sldChg chg="del">
        <pc:chgData name="RochfordJ" userId="afa10cb3-f4ec-4c59-b9bf-faf4aa99cf1a" providerId="ADAL" clId="{A0E9AA97-25AC-46D3-804A-743404A0F2B6}" dt="2022-12-19T22:43:30.610" v="22" actId="47"/>
        <pc:sldMkLst>
          <pc:docMk/>
          <pc:sldMk cId="313809081" sldId="1778"/>
        </pc:sldMkLst>
      </pc:sldChg>
      <pc:sldChg chg="del">
        <pc:chgData name="RochfordJ" userId="afa10cb3-f4ec-4c59-b9bf-faf4aa99cf1a" providerId="ADAL" clId="{A0E9AA97-25AC-46D3-804A-743404A0F2B6}" dt="2022-12-19T22:43:31.095" v="23" actId="47"/>
        <pc:sldMkLst>
          <pc:docMk/>
          <pc:sldMk cId="564988176" sldId="1779"/>
        </pc:sldMkLst>
      </pc:sldChg>
      <pc:sldChg chg="del">
        <pc:chgData name="RochfordJ" userId="afa10cb3-f4ec-4c59-b9bf-faf4aa99cf1a" providerId="ADAL" clId="{A0E9AA97-25AC-46D3-804A-743404A0F2B6}" dt="2022-12-19T22:43:31.339" v="24" actId="47"/>
        <pc:sldMkLst>
          <pc:docMk/>
          <pc:sldMk cId="1191248751" sldId="1780"/>
        </pc:sldMkLst>
      </pc:sldChg>
      <pc:sldChg chg="del">
        <pc:chgData name="RochfordJ" userId="afa10cb3-f4ec-4c59-b9bf-faf4aa99cf1a" providerId="ADAL" clId="{A0E9AA97-25AC-46D3-804A-743404A0F2B6}" dt="2022-12-19T22:43:32.595" v="25" actId="47"/>
        <pc:sldMkLst>
          <pc:docMk/>
          <pc:sldMk cId="340255813" sldId="1781"/>
        </pc:sldMkLst>
      </pc:sldChg>
      <pc:sldChg chg="del">
        <pc:chgData name="RochfordJ" userId="afa10cb3-f4ec-4c59-b9bf-faf4aa99cf1a" providerId="ADAL" clId="{A0E9AA97-25AC-46D3-804A-743404A0F2B6}" dt="2022-12-19T22:43:33.224" v="26" actId="47"/>
        <pc:sldMkLst>
          <pc:docMk/>
          <pc:sldMk cId="5573060" sldId="1782"/>
        </pc:sldMkLst>
      </pc:sldChg>
      <pc:sldChg chg="del">
        <pc:chgData name="RochfordJ" userId="afa10cb3-f4ec-4c59-b9bf-faf4aa99cf1a" providerId="ADAL" clId="{A0E9AA97-25AC-46D3-804A-743404A0F2B6}" dt="2022-12-19T22:43:33.619" v="27" actId="47"/>
        <pc:sldMkLst>
          <pc:docMk/>
          <pc:sldMk cId="3754481222" sldId="1783"/>
        </pc:sldMkLst>
      </pc:sldChg>
      <pc:sldChg chg="del">
        <pc:chgData name="RochfordJ" userId="afa10cb3-f4ec-4c59-b9bf-faf4aa99cf1a" providerId="ADAL" clId="{A0E9AA97-25AC-46D3-804A-743404A0F2B6}" dt="2022-12-19T22:43:30.450" v="21" actId="47"/>
        <pc:sldMkLst>
          <pc:docMk/>
          <pc:sldMk cId="1178785642" sldId="1784"/>
        </pc:sldMkLst>
      </pc:sldChg>
      <pc:sldChg chg="del">
        <pc:chgData name="RochfordJ" userId="afa10cb3-f4ec-4c59-b9bf-faf4aa99cf1a" providerId="ADAL" clId="{A0E9AA97-25AC-46D3-804A-743404A0F2B6}" dt="2022-12-19T22:43:33.811" v="28" actId="47"/>
        <pc:sldMkLst>
          <pc:docMk/>
          <pc:sldMk cId="1405781830" sldId="1785"/>
        </pc:sldMkLst>
      </pc:sldChg>
      <pc:sldChg chg="del">
        <pc:chgData name="RochfordJ" userId="afa10cb3-f4ec-4c59-b9bf-faf4aa99cf1a" providerId="ADAL" clId="{A0E9AA97-25AC-46D3-804A-743404A0F2B6}" dt="2022-12-19T22:43:34.045" v="29" actId="47"/>
        <pc:sldMkLst>
          <pc:docMk/>
          <pc:sldMk cId="761684177" sldId="1786"/>
        </pc:sldMkLst>
      </pc:sldChg>
      <pc:sldChg chg="del">
        <pc:chgData name="RochfordJ" userId="afa10cb3-f4ec-4c59-b9bf-faf4aa99cf1a" providerId="ADAL" clId="{A0E9AA97-25AC-46D3-804A-743404A0F2B6}" dt="2022-12-19T22:43:23.131" v="0" actId="47"/>
        <pc:sldMkLst>
          <pc:docMk/>
          <pc:sldMk cId="945333241" sldId="1787"/>
        </pc:sldMkLst>
      </pc:sldChg>
      <pc:sldChg chg="del">
        <pc:chgData name="RochfordJ" userId="afa10cb3-f4ec-4c59-b9bf-faf4aa99cf1a" providerId="ADAL" clId="{A0E9AA97-25AC-46D3-804A-743404A0F2B6}" dt="2022-12-19T22:43:26.076" v="5" actId="47"/>
        <pc:sldMkLst>
          <pc:docMk/>
          <pc:sldMk cId="1441082869" sldId="1788"/>
        </pc:sldMkLst>
      </pc:sldChg>
      <pc:sldChg chg="del">
        <pc:chgData name="RochfordJ" userId="afa10cb3-f4ec-4c59-b9bf-faf4aa99cf1a" providerId="ADAL" clId="{A0E9AA97-25AC-46D3-804A-743404A0F2B6}" dt="2022-12-19T22:43:27.004" v="9" actId="47"/>
        <pc:sldMkLst>
          <pc:docMk/>
          <pc:sldMk cId="256310508" sldId="1789"/>
        </pc:sldMkLst>
      </pc:sldChg>
      <pc:sldChg chg="del">
        <pc:chgData name="RochfordJ" userId="afa10cb3-f4ec-4c59-b9bf-faf4aa99cf1a" providerId="ADAL" clId="{A0E9AA97-25AC-46D3-804A-743404A0F2B6}" dt="2022-12-19T22:43:27.196" v="10" actId="47"/>
        <pc:sldMkLst>
          <pc:docMk/>
          <pc:sldMk cId="1433018957" sldId="1791"/>
        </pc:sldMkLst>
      </pc:sldChg>
      <pc:sldMasterChg chg="modTransition modSldLayout">
        <pc:chgData name="RochfordJ" userId="afa10cb3-f4ec-4c59-b9bf-faf4aa99cf1a" providerId="ADAL" clId="{A0E9AA97-25AC-46D3-804A-743404A0F2B6}" dt="2023-01-09T19:26:40.568" v="53"/>
        <pc:sldMasterMkLst>
          <pc:docMk/>
          <pc:sldMasterMk cId="0" sldId="2147483648"/>
        </pc:sldMasterMkLst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RochfordJ" userId="afa10cb3-f4ec-4c59-b9bf-faf4aa99cf1a" providerId="ADAL" clId="{A0E9AA97-25AC-46D3-804A-743404A0F2B6}" dt="2023-01-09T19:26:40.568" v="53"/>
        <pc:sldMasterMkLst>
          <pc:docMk/>
          <pc:sldMasterMk cId="1501424845" sldId="2147483660"/>
        </pc:sldMasterMkLst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1501424845" sldId="2147483660"/>
            <pc:sldLayoutMk cId="1560300890" sldId="2147483661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1501424845" sldId="2147483660"/>
            <pc:sldLayoutMk cId="4187823804" sldId="2147483662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1501424845" sldId="2147483660"/>
            <pc:sldLayoutMk cId="4282312145" sldId="2147483663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1501424845" sldId="2147483660"/>
            <pc:sldLayoutMk cId="99226345" sldId="2147483664"/>
          </pc:sldLayoutMkLst>
        </pc:sldLayoutChg>
      </pc:sldMasterChg>
      <pc:sldMasterChg chg="modTransition modSldLayout">
        <pc:chgData name="RochfordJ" userId="afa10cb3-f4ec-4c59-b9bf-faf4aa99cf1a" providerId="ADAL" clId="{A0E9AA97-25AC-46D3-804A-743404A0F2B6}" dt="2023-01-09T19:26:40.568" v="53"/>
        <pc:sldMasterMkLst>
          <pc:docMk/>
          <pc:sldMasterMk cId="2118766820" sldId="2147483665"/>
        </pc:sldMasterMkLst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3411685818" sldId="2147483666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1123770644" sldId="2147483667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1596411813" sldId="2147483668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62652972" sldId="2147483669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4095470106" sldId="2147483670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540502475" sldId="2147483671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3409870719" sldId="2147483672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3912137903" sldId="2147483673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2570029543" sldId="2147483674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2296955780" sldId="2147483675"/>
          </pc:sldLayoutMkLst>
        </pc:sldLayoutChg>
        <pc:sldLayoutChg chg="modTransition">
          <pc:chgData name="RochfordJ" userId="afa10cb3-f4ec-4c59-b9bf-faf4aa99cf1a" providerId="ADAL" clId="{A0E9AA97-25AC-46D3-804A-743404A0F2B6}" dt="2023-01-09T19:26:40.568" v="53"/>
          <pc:sldLayoutMkLst>
            <pc:docMk/>
            <pc:sldMasterMk cId="2118766820" sldId="2147483665"/>
            <pc:sldLayoutMk cId="2851807990" sldId="2147483676"/>
          </pc:sldLayoutMkLst>
        </pc:sldLayoutChg>
      </pc:sldMasterChg>
    </pc:docChg>
  </pc:docChgLst>
  <pc:docChgLst>
    <pc:chgData name="RochfordJ" userId="afa10cb3-f4ec-4c59-b9bf-faf4aa99cf1a" providerId="ADAL" clId="{DD1B9C8D-3768-44EA-94DA-FDB2005BAC5A}"/>
    <pc:docChg chg="modSld">
      <pc:chgData name="RochfordJ" userId="afa10cb3-f4ec-4c59-b9bf-faf4aa99cf1a" providerId="ADAL" clId="{DD1B9C8D-3768-44EA-94DA-FDB2005BAC5A}" dt="2023-02-17T00:30:25.372" v="48" actId="20577"/>
      <pc:docMkLst>
        <pc:docMk/>
      </pc:docMkLst>
      <pc:sldChg chg="addSp modSp mod">
        <pc:chgData name="RochfordJ" userId="afa10cb3-f4ec-4c59-b9bf-faf4aa99cf1a" providerId="ADAL" clId="{DD1B9C8D-3768-44EA-94DA-FDB2005BAC5A}" dt="2023-02-17T00:30:25.372" v="48" actId="20577"/>
        <pc:sldMkLst>
          <pc:docMk/>
          <pc:sldMk cId="2518655285" sldId="1561"/>
        </pc:sldMkLst>
        <pc:spChg chg="add mod">
          <ac:chgData name="RochfordJ" userId="afa10cb3-f4ec-4c59-b9bf-faf4aa99cf1a" providerId="ADAL" clId="{DD1B9C8D-3768-44EA-94DA-FDB2005BAC5A}" dt="2023-02-17T00:30:25.372" v="48" actId="20577"/>
          <ac:spMkLst>
            <pc:docMk/>
            <pc:sldMk cId="2518655285" sldId="1561"/>
            <ac:spMk id="2" creationId="{5971CC05-ED8F-55C8-0CE9-D3FA39830613}"/>
          </ac:spMkLst>
        </pc:spChg>
        <pc:spChg chg="mod">
          <ac:chgData name="RochfordJ" userId="afa10cb3-f4ec-4c59-b9bf-faf4aa99cf1a" providerId="ADAL" clId="{DD1B9C8D-3768-44EA-94DA-FDB2005BAC5A}" dt="2023-02-17T00:30:06.273" v="9" actId="20577"/>
          <ac:spMkLst>
            <pc:docMk/>
            <pc:sldMk cId="2518655285" sldId="1561"/>
            <ac:spMk id="4" creationId="{BE3149DE-A1D8-41BD-9271-AAEEB9289D4B}"/>
          </ac:spMkLst>
        </pc:spChg>
        <pc:spChg chg="mod">
          <ac:chgData name="RochfordJ" userId="afa10cb3-f4ec-4c59-b9bf-faf4aa99cf1a" providerId="ADAL" clId="{DD1B9C8D-3768-44EA-94DA-FDB2005BAC5A}" dt="2023-02-17T00:30:12.615" v="20" actId="20577"/>
          <ac:spMkLst>
            <pc:docMk/>
            <pc:sldMk cId="2518655285" sldId="1561"/>
            <ac:spMk id="5" creationId="{04B000B3-7595-48EE-9038-A300F8BB8181}"/>
          </ac:spMkLst>
        </pc:spChg>
      </pc:sldChg>
    </pc:docChg>
  </pc:docChgLst>
  <pc:docChgLst>
    <pc:chgData name="RochfordJ" userId="afa10cb3-f4ec-4c59-b9bf-faf4aa99cf1a" providerId="ADAL" clId="{EEE6803C-3322-4103-B289-B9AE8CB804C1}"/>
    <pc:docChg chg="undo custSel addSld delSld modSld delMainMaster modMainMaster">
      <pc:chgData name="RochfordJ" userId="afa10cb3-f4ec-4c59-b9bf-faf4aa99cf1a" providerId="ADAL" clId="{EEE6803C-3322-4103-B289-B9AE8CB804C1}" dt="2022-11-21T01:05:10.624" v="172" actId="1036"/>
      <pc:docMkLst>
        <pc:docMk/>
      </pc:docMkLst>
      <pc:sldChg chg="add del">
        <pc:chgData name="RochfordJ" userId="afa10cb3-f4ec-4c59-b9bf-faf4aa99cf1a" providerId="ADAL" clId="{EEE6803C-3322-4103-B289-B9AE8CB804C1}" dt="2022-11-21T01:00:53.874" v="11" actId="2696"/>
        <pc:sldMkLst>
          <pc:docMk/>
          <pc:sldMk cId="1200483722" sldId="1387"/>
        </pc:sldMkLst>
      </pc:sldChg>
      <pc:sldChg chg="add del setBg">
        <pc:chgData name="RochfordJ" userId="afa10cb3-f4ec-4c59-b9bf-faf4aa99cf1a" providerId="ADAL" clId="{EEE6803C-3322-4103-B289-B9AE8CB804C1}" dt="2022-11-21T00:53:52.415" v="7"/>
        <pc:sldMkLst>
          <pc:docMk/>
          <pc:sldMk cId="1769626851" sldId="1387"/>
        </pc:sldMkLst>
      </pc:sldChg>
      <pc:sldChg chg="del">
        <pc:chgData name="RochfordJ" userId="afa10cb3-f4ec-4c59-b9bf-faf4aa99cf1a" providerId="ADAL" clId="{EEE6803C-3322-4103-B289-B9AE8CB804C1}" dt="2022-11-21T00:53:23.145" v="0" actId="2696"/>
        <pc:sldMkLst>
          <pc:docMk/>
          <pc:sldMk cId="2753365982" sldId="1387"/>
        </pc:sldMkLst>
      </pc:sldChg>
      <pc:sldChg chg="add del setBg">
        <pc:chgData name="RochfordJ" userId="afa10cb3-f4ec-4c59-b9bf-faf4aa99cf1a" providerId="ADAL" clId="{EEE6803C-3322-4103-B289-B9AE8CB804C1}" dt="2022-11-21T01:01:19.868" v="18"/>
        <pc:sldMkLst>
          <pc:docMk/>
          <pc:sldMk cId="3193091853" sldId="1387"/>
        </pc:sldMkLst>
      </pc:sldChg>
      <pc:sldChg chg="add">
        <pc:chgData name="RochfordJ" userId="afa10cb3-f4ec-4c59-b9bf-faf4aa99cf1a" providerId="ADAL" clId="{EEE6803C-3322-4103-B289-B9AE8CB804C1}" dt="2022-11-21T01:01:19.876" v="19"/>
        <pc:sldMkLst>
          <pc:docMk/>
          <pc:sldMk cId="3861889061" sldId="1387"/>
        </pc:sldMkLst>
      </pc:sldChg>
      <pc:sldChg chg="del">
        <pc:chgData name="RochfordJ" userId="afa10cb3-f4ec-4c59-b9bf-faf4aa99cf1a" providerId="ADAL" clId="{EEE6803C-3322-4103-B289-B9AE8CB804C1}" dt="2022-11-21T00:53:23.145" v="0" actId="2696"/>
        <pc:sldMkLst>
          <pc:docMk/>
          <pc:sldMk cId="1064550487" sldId="1523"/>
        </pc:sldMkLst>
      </pc:sldChg>
      <pc:sldChg chg="add del setBg">
        <pc:chgData name="RochfordJ" userId="afa10cb3-f4ec-4c59-b9bf-faf4aa99cf1a" providerId="ADAL" clId="{EEE6803C-3322-4103-B289-B9AE8CB804C1}" dt="2022-11-21T00:53:52.415" v="7"/>
        <pc:sldMkLst>
          <pc:docMk/>
          <pc:sldMk cId="1737407321" sldId="1523"/>
        </pc:sldMkLst>
      </pc:sldChg>
      <pc:sldChg chg="add">
        <pc:chgData name="RochfordJ" userId="afa10cb3-f4ec-4c59-b9bf-faf4aa99cf1a" providerId="ADAL" clId="{EEE6803C-3322-4103-B289-B9AE8CB804C1}" dt="2022-11-21T01:01:19.876" v="19"/>
        <pc:sldMkLst>
          <pc:docMk/>
          <pc:sldMk cId="1820256866" sldId="1523"/>
        </pc:sldMkLst>
      </pc:sldChg>
      <pc:sldChg chg="add del">
        <pc:chgData name="RochfordJ" userId="afa10cb3-f4ec-4c59-b9bf-faf4aa99cf1a" providerId="ADAL" clId="{EEE6803C-3322-4103-B289-B9AE8CB804C1}" dt="2022-11-21T01:00:53.874" v="11" actId="2696"/>
        <pc:sldMkLst>
          <pc:docMk/>
          <pc:sldMk cId="2021105918" sldId="1523"/>
        </pc:sldMkLst>
      </pc:sldChg>
      <pc:sldChg chg="add del setBg">
        <pc:chgData name="RochfordJ" userId="afa10cb3-f4ec-4c59-b9bf-faf4aa99cf1a" providerId="ADAL" clId="{EEE6803C-3322-4103-B289-B9AE8CB804C1}" dt="2022-11-21T01:01:19.868" v="18"/>
        <pc:sldMkLst>
          <pc:docMk/>
          <pc:sldMk cId="2953405153" sldId="1523"/>
        </pc:sldMkLst>
      </pc:sldChg>
      <pc:sldChg chg="add del">
        <pc:chgData name="RochfordJ" userId="afa10cb3-f4ec-4c59-b9bf-faf4aa99cf1a" providerId="ADAL" clId="{EEE6803C-3322-4103-B289-B9AE8CB804C1}" dt="2022-11-21T01:00:53.874" v="11" actId="2696"/>
        <pc:sldMkLst>
          <pc:docMk/>
          <pc:sldMk cId="43490589" sldId="1524"/>
        </pc:sldMkLst>
      </pc:sldChg>
      <pc:sldChg chg="add del setBg">
        <pc:chgData name="RochfordJ" userId="afa10cb3-f4ec-4c59-b9bf-faf4aa99cf1a" providerId="ADAL" clId="{EEE6803C-3322-4103-B289-B9AE8CB804C1}" dt="2022-11-21T01:01:19.868" v="18"/>
        <pc:sldMkLst>
          <pc:docMk/>
          <pc:sldMk cId="252210890" sldId="1524"/>
        </pc:sldMkLst>
      </pc:sldChg>
      <pc:sldChg chg="del">
        <pc:chgData name="RochfordJ" userId="afa10cb3-f4ec-4c59-b9bf-faf4aa99cf1a" providerId="ADAL" clId="{EEE6803C-3322-4103-B289-B9AE8CB804C1}" dt="2022-11-21T00:53:23.145" v="0" actId="2696"/>
        <pc:sldMkLst>
          <pc:docMk/>
          <pc:sldMk cId="1078822105" sldId="1524"/>
        </pc:sldMkLst>
      </pc:sldChg>
      <pc:sldChg chg="add">
        <pc:chgData name="RochfordJ" userId="afa10cb3-f4ec-4c59-b9bf-faf4aa99cf1a" providerId="ADAL" clId="{EEE6803C-3322-4103-B289-B9AE8CB804C1}" dt="2022-11-21T01:01:19.876" v="19"/>
        <pc:sldMkLst>
          <pc:docMk/>
          <pc:sldMk cId="2133470070" sldId="1524"/>
        </pc:sldMkLst>
      </pc:sldChg>
      <pc:sldChg chg="add del setBg">
        <pc:chgData name="RochfordJ" userId="afa10cb3-f4ec-4c59-b9bf-faf4aa99cf1a" providerId="ADAL" clId="{EEE6803C-3322-4103-B289-B9AE8CB804C1}" dt="2022-11-21T00:53:52.415" v="7"/>
        <pc:sldMkLst>
          <pc:docMk/>
          <pc:sldMk cId="3049634760" sldId="1524"/>
        </pc:sldMkLst>
      </pc:sldChg>
      <pc:sldChg chg="del">
        <pc:chgData name="RochfordJ" userId="afa10cb3-f4ec-4c59-b9bf-faf4aa99cf1a" providerId="ADAL" clId="{EEE6803C-3322-4103-B289-B9AE8CB804C1}" dt="2022-11-21T00:53:23.145" v="0" actId="2696"/>
        <pc:sldMkLst>
          <pc:docMk/>
          <pc:sldMk cId="307560225" sldId="1525"/>
        </pc:sldMkLst>
      </pc:sldChg>
      <pc:sldChg chg="add del setBg">
        <pc:chgData name="RochfordJ" userId="afa10cb3-f4ec-4c59-b9bf-faf4aa99cf1a" providerId="ADAL" clId="{EEE6803C-3322-4103-B289-B9AE8CB804C1}" dt="2022-11-21T00:53:52.415" v="7"/>
        <pc:sldMkLst>
          <pc:docMk/>
          <pc:sldMk cId="2893887172" sldId="1525"/>
        </pc:sldMkLst>
      </pc:sldChg>
      <pc:sldChg chg="add del">
        <pc:chgData name="RochfordJ" userId="afa10cb3-f4ec-4c59-b9bf-faf4aa99cf1a" providerId="ADAL" clId="{EEE6803C-3322-4103-B289-B9AE8CB804C1}" dt="2022-11-21T01:00:53.874" v="11" actId="2696"/>
        <pc:sldMkLst>
          <pc:docMk/>
          <pc:sldMk cId="3848375280" sldId="1525"/>
        </pc:sldMkLst>
      </pc:sldChg>
      <pc:sldChg chg="add del setBg">
        <pc:chgData name="RochfordJ" userId="afa10cb3-f4ec-4c59-b9bf-faf4aa99cf1a" providerId="ADAL" clId="{EEE6803C-3322-4103-B289-B9AE8CB804C1}" dt="2022-11-21T01:01:19.868" v="18"/>
        <pc:sldMkLst>
          <pc:docMk/>
          <pc:sldMk cId="3982860877" sldId="1525"/>
        </pc:sldMkLst>
      </pc:sldChg>
      <pc:sldChg chg="addSp delSp modSp add mod">
        <pc:chgData name="RochfordJ" userId="afa10cb3-f4ec-4c59-b9bf-faf4aa99cf1a" providerId="ADAL" clId="{EEE6803C-3322-4103-B289-B9AE8CB804C1}" dt="2022-11-21T01:05:10.624" v="172" actId="1036"/>
        <pc:sldMkLst>
          <pc:docMk/>
          <pc:sldMk cId="4180031814" sldId="1525"/>
        </pc:sldMkLst>
        <pc:spChg chg="add mod">
          <ac:chgData name="RochfordJ" userId="afa10cb3-f4ec-4c59-b9bf-faf4aa99cf1a" providerId="ADAL" clId="{EEE6803C-3322-4103-B289-B9AE8CB804C1}" dt="2022-11-21T01:05:10.624" v="172" actId="1036"/>
          <ac:spMkLst>
            <pc:docMk/>
            <pc:sldMk cId="4180031814" sldId="1525"/>
            <ac:spMk id="2" creationId="{DD7BB29C-EBA2-628B-FF0F-DB359815063A}"/>
          </ac:spMkLst>
        </pc:spChg>
        <pc:picChg chg="del">
          <ac:chgData name="RochfordJ" userId="afa10cb3-f4ec-4c59-b9bf-faf4aa99cf1a" providerId="ADAL" clId="{EEE6803C-3322-4103-B289-B9AE8CB804C1}" dt="2022-11-21T01:04:04.318" v="99" actId="478"/>
          <ac:picMkLst>
            <pc:docMk/>
            <pc:sldMk cId="4180031814" sldId="1525"/>
            <ac:picMk id="3" creationId="{38BE6A64-D688-415F-92D7-A9F84AF9AAB9}"/>
          </ac:picMkLst>
        </pc:picChg>
      </pc:sldChg>
      <pc:sldChg chg="modSp mod setBg">
        <pc:chgData name="RochfordJ" userId="afa10cb3-f4ec-4c59-b9bf-faf4aa99cf1a" providerId="ADAL" clId="{EEE6803C-3322-4103-B289-B9AE8CB804C1}" dt="2022-11-21T01:02:01.750" v="44" actId="14100"/>
        <pc:sldMkLst>
          <pc:docMk/>
          <pc:sldMk cId="3399515172" sldId="1546"/>
        </pc:sldMkLst>
        <pc:spChg chg="mod">
          <ac:chgData name="RochfordJ" userId="afa10cb3-f4ec-4c59-b9bf-faf4aa99cf1a" providerId="ADAL" clId="{EEE6803C-3322-4103-B289-B9AE8CB804C1}" dt="2022-11-21T01:02:01.750" v="44" actId="14100"/>
          <ac:spMkLst>
            <pc:docMk/>
            <pc:sldMk cId="3399515172" sldId="1546"/>
            <ac:spMk id="8" creationId="{D3904BC8-B3B8-4DDA-AC34-A7847443B253}"/>
          </ac:spMkLst>
        </pc:spChg>
      </pc:sldChg>
      <pc:sldChg chg="modSp mod setBg">
        <pc:chgData name="RochfordJ" userId="afa10cb3-f4ec-4c59-b9bf-faf4aa99cf1a" providerId="ADAL" clId="{EEE6803C-3322-4103-B289-B9AE8CB804C1}" dt="2022-11-21T01:03:26.223" v="97" actId="1035"/>
        <pc:sldMkLst>
          <pc:docMk/>
          <pc:sldMk cId="1145036656" sldId="1561"/>
        </pc:sldMkLst>
        <pc:spChg chg="mod">
          <ac:chgData name="RochfordJ" userId="afa10cb3-f4ec-4c59-b9bf-faf4aa99cf1a" providerId="ADAL" clId="{EEE6803C-3322-4103-B289-B9AE8CB804C1}" dt="2022-11-21T01:03:22.635" v="85" actId="1035"/>
          <ac:spMkLst>
            <pc:docMk/>
            <pc:sldMk cId="1145036656" sldId="1561"/>
            <ac:spMk id="4" creationId="{BE3149DE-A1D8-41BD-9271-AAEEB9289D4B}"/>
          </ac:spMkLst>
        </pc:spChg>
        <pc:spChg chg="mod">
          <ac:chgData name="RochfordJ" userId="afa10cb3-f4ec-4c59-b9bf-faf4aa99cf1a" providerId="ADAL" clId="{EEE6803C-3322-4103-B289-B9AE8CB804C1}" dt="2022-11-21T01:03:26.223" v="97" actId="1035"/>
          <ac:spMkLst>
            <pc:docMk/>
            <pc:sldMk cId="1145036656" sldId="1561"/>
            <ac:spMk id="5" creationId="{04B000B3-7595-48EE-9038-A300F8BB8181}"/>
          </ac:spMkLst>
        </pc:spChg>
      </pc:sldChg>
      <pc:sldChg chg="setBg modAnim">
        <pc:chgData name="RochfordJ" userId="afa10cb3-f4ec-4c59-b9bf-faf4aa99cf1a" providerId="ADAL" clId="{EEE6803C-3322-4103-B289-B9AE8CB804C1}" dt="2022-11-21T01:03:55.113" v="98"/>
        <pc:sldMkLst>
          <pc:docMk/>
          <pc:sldMk cId="3238954290" sldId="1745"/>
        </pc:sldMkLst>
      </pc:sldChg>
      <pc:sldMasterChg chg="setBg modSldLayout">
        <pc:chgData name="RochfordJ" userId="afa10cb3-f4ec-4c59-b9bf-faf4aa99cf1a" providerId="ADAL" clId="{EEE6803C-3322-4103-B289-B9AE8CB804C1}" dt="2022-11-21T01:01:03.169" v="14"/>
        <pc:sldMasterMkLst>
          <pc:docMk/>
          <pc:sldMasterMk cId="0" sldId="2147483648"/>
        </pc:sldMasterMkLst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setBg modSldLayout">
        <pc:chgData name="RochfordJ" userId="afa10cb3-f4ec-4c59-b9bf-faf4aa99cf1a" providerId="ADAL" clId="{EEE6803C-3322-4103-B289-B9AE8CB804C1}" dt="2022-11-21T01:01:03.169" v="14"/>
        <pc:sldMasterMkLst>
          <pc:docMk/>
          <pc:sldMasterMk cId="1501424845" sldId="2147483660"/>
        </pc:sldMasterMkLst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1501424845" sldId="2147483660"/>
            <pc:sldLayoutMk cId="1560300890" sldId="2147483661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1501424845" sldId="2147483660"/>
            <pc:sldLayoutMk cId="4187823804" sldId="2147483662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1501424845" sldId="2147483660"/>
            <pc:sldLayoutMk cId="4282312145" sldId="2147483663"/>
          </pc:sldLayoutMkLst>
        </pc:sldLayoutChg>
        <pc:sldLayoutChg chg="setBg">
          <pc:chgData name="RochfordJ" userId="afa10cb3-f4ec-4c59-b9bf-faf4aa99cf1a" providerId="ADAL" clId="{EEE6803C-3322-4103-B289-B9AE8CB804C1}" dt="2022-11-21T01:01:03.169" v="14"/>
          <pc:sldLayoutMkLst>
            <pc:docMk/>
            <pc:sldMasterMk cId="1501424845" sldId="2147483660"/>
            <pc:sldLayoutMk cId="99226345" sldId="2147483664"/>
          </pc:sldLayoutMkLst>
        </pc:sldLayoutChg>
      </pc:sldMasterChg>
      <pc:sldMasterChg chg="del delSldLayout">
        <pc:chgData name="RochfordJ" userId="afa10cb3-f4ec-4c59-b9bf-faf4aa99cf1a" providerId="ADAL" clId="{EEE6803C-3322-4103-B289-B9AE8CB804C1}" dt="2022-11-21T00:53:23.145" v="0" actId="2696"/>
        <pc:sldMasterMkLst>
          <pc:docMk/>
          <pc:sldMasterMk cId="927132828" sldId="2147483665"/>
        </pc:sldMasterMkLst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3338038881" sldId="2147483666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828893943" sldId="2147483667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1180328901" sldId="2147483668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1769216793" sldId="2147483669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4233221598" sldId="2147483670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3447506115" sldId="2147483671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158171974" sldId="2147483672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4090440996" sldId="2147483673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3206951220" sldId="2147483674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3471988129" sldId="2147483675"/>
          </pc:sldLayoutMkLst>
        </pc:sldLayoutChg>
        <pc:sldLayoutChg chg="del">
          <pc:chgData name="RochfordJ" userId="afa10cb3-f4ec-4c59-b9bf-faf4aa99cf1a" providerId="ADAL" clId="{EEE6803C-3322-4103-B289-B9AE8CB804C1}" dt="2022-11-21T00:53:23.145" v="0" actId="2696"/>
          <pc:sldLayoutMkLst>
            <pc:docMk/>
            <pc:sldMasterMk cId="927132828" sldId="2147483665"/>
            <pc:sldLayoutMk cId="906505392" sldId="2147483676"/>
          </pc:sldLayoutMkLst>
        </pc:sldLayoutChg>
      </pc:sldMasterChg>
    </pc:docChg>
  </pc:docChgLst>
  <pc:docChgLst>
    <pc:chgData name="RochfordJ" userId="afa10cb3-f4ec-4c59-b9bf-faf4aa99cf1a" providerId="ADAL" clId="{DFF995AB-07D0-4EDA-8A2E-A808F37025DE}"/>
    <pc:docChg chg="undo custSel modSld">
      <pc:chgData name="RochfordJ" userId="afa10cb3-f4ec-4c59-b9bf-faf4aa99cf1a" providerId="ADAL" clId="{DFF995AB-07D0-4EDA-8A2E-A808F37025DE}" dt="2023-06-11T14:26:39.003" v="175" actId="20577"/>
      <pc:docMkLst>
        <pc:docMk/>
      </pc:docMkLst>
      <pc:sldChg chg="addSp delSp modSp mod delAnim modAnim">
        <pc:chgData name="RochfordJ" userId="afa10cb3-f4ec-4c59-b9bf-faf4aa99cf1a" providerId="ADAL" clId="{DFF995AB-07D0-4EDA-8A2E-A808F37025DE}" dt="2023-06-11T14:26:39.003" v="175" actId="20577"/>
        <pc:sldMkLst>
          <pc:docMk/>
          <pc:sldMk cId="3200757223" sldId="1525"/>
        </pc:sldMkLst>
        <pc:spChg chg="add mod">
          <ac:chgData name="RochfordJ" userId="afa10cb3-f4ec-4c59-b9bf-faf4aa99cf1a" providerId="ADAL" clId="{DFF995AB-07D0-4EDA-8A2E-A808F37025DE}" dt="2023-06-11T14:26:39.003" v="175" actId="20577"/>
          <ac:spMkLst>
            <pc:docMk/>
            <pc:sldMk cId="3200757223" sldId="1525"/>
            <ac:spMk id="2" creationId="{9DC99DC9-68CB-D854-125A-00C59BBD62AE}"/>
          </ac:spMkLst>
        </pc:spChg>
        <pc:picChg chg="del mod">
          <ac:chgData name="RochfordJ" userId="afa10cb3-f4ec-4c59-b9bf-faf4aa99cf1a" providerId="ADAL" clId="{DFF995AB-07D0-4EDA-8A2E-A808F37025DE}" dt="2023-06-11T14:25:13.843" v="105" actId="478"/>
          <ac:picMkLst>
            <pc:docMk/>
            <pc:sldMk cId="3200757223" sldId="1525"/>
            <ac:picMk id="4" creationId="{BB3BB536-91C7-500F-82ED-F7C2C853304C}"/>
          </ac:picMkLst>
        </pc:picChg>
      </pc:sldChg>
    </pc:docChg>
  </pc:docChgLst>
  <pc:docChgLst>
    <pc:chgData name="RochfordJ" userId="afa10cb3-f4ec-4c59-b9bf-faf4aa99cf1a" providerId="ADAL" clId="{A59754E4-D839-4847-9D25-AE81EA107732}"/>
    <pc:docChg chg="undo redo custSel addSld delSld modSld modMainMaster">
      <pc:chgData name="RochfordJ" userId="afa10cb3-f4ec-4c59-b9bf-faf4aa99cf1a" providerId="ADAL" clId="{A59754E4-D839-4847-9D25-AE81EA107732}" dt="2022-12-19T22:42:45.605" v="4392"/>
      <pc:docMkLst>
        <pc:docMk/>
      </pc:docMkLst>
      <pc:sldChg chg="addSp delSp modSp mod modTransition">
        <pc:chgData name="RochfordJ" userId="afa10cb3-f4ec-4c59-b9bf-faf4aa99cf1a" providerId="ADAL" clId="{A59754E4-D839-4847-9D25-AE81EA107732}" dt="2022-12-19T22:42:45.605" v="4392"/>
        <pc:sldMkLst>
          <pc:docMk/>
          <pc:sldMk cId="2060548998" sldId="1387"/>
        </pc:sldMkLst>
        <pc:spChg chg="mod">
          <ac:chgData name="RochfordJ" userId="afa10cb3-f4ec-4c59-b9bf-faf4aa99cf1a" providerId="ADAL" clId="{A59754E4-D839-4847-9D25-AE81EA107732}" dt="2022-12-19T22:41:59.854" v="4391" actId="20577"/>
          <ac:spMkLst>
            <pc:docMk/>
            <pc:sldMk cId="2060548998" sldId="1387"/>
            <ac:spMk id="2" creationId="{00000000-0000-0000-0000-000000000000}"/>
          </ac:spMkLst>
        </pc:spChg>
        <pc:spChg chg="add del mod">
          <ac:chgData name="RochfordJ" userId="afa10cb3-f4ec-4c59-b9bf-faf4aa99cf1a" providerId="ADAL" clId="{A59754E4-D839-4847-9D25-AE81EA107732}" dt="2022-12-19T22:41:07.389" v="4276"/>
          <ac:spMkLst>
            <pc:docMk/>
            <pc:sldMk cId="2060548998" sldId="1387"/>
            <ac:spMk id="3" creationId="{5FC92168-3C7F-1F7D-CC11-543C8F5B9238}"/>
          </ac:spMkLst>
        </pc:spChg>
        <pc:spChg chg="del">
          <ac:chgData name="RochfordJ" userId="afa10cb3-f4ec-4c59-b9bf-faf4aa99cf1a" providerId="ADAL" clId="{A59754E4-D839-4847-9D25-AE81EA107732}" dt="2022-12-19T21:14:14.441" v="4071" actId="478"/>
          <ac:spMkLst>
            <pc:docMk/>
            <pc:sldMk cId="2060548998" sldId="1387"/>
            <ac:spMk id="3" creationId="{ECA2BC9E-63ED-4553-92EF-3B295E57DC5E}"/>
          </ac:spMkLst>
        </pc:spChg>
      </pc:sldChg>
      <pc:sldChg chg="modTransition">
        <pc:chgData name="RochfordJ" userId="afa10cb3-f4ec-4c59-b9bf-faf4aa99cf1a" providerId="ADAL" clId="{A59754E4-D839-4847-9D25-AE81EA107732}" dt="2022-12-19T22:42:45.605" v="4392"/>
        <pc:sldMkLst>
          <pc:docMk/>
          <pc:sldMk cId="2918920854" sldId="1523"/>
        </pc:sldMkLst>
      </pc:sldChg>
      <pc:sldChg chg="modTransition">
        <pc:chgData name="RochfordJ" userId="afa10cb3-f4ec-4c59-b9bf-faf4aa99cf1a" providerId="ADAL" clId="{A59754E4-D839-4847-9D25-AE81EA107732}" dt="2022-12-19T22:42:45.605" v="4392"/>
        <pc:sldMkLst>
          <pc:docMk/>
          <pc:sldMk cId="2229265656" sldId="1524"/>
        </pc:sldMkLst>
      </pc:sldChg>
      <pc:sldChg chg="modTransition">
        <pc:chgData name="RochfordJ" userId="afa10cb3-f4ec-4c59-b9bf-faf4aa99cf1a" providerId="ADAL" clId="{A59754E4-D839-4847-9D25-AE81EA107732}" dt="2022-12-19T22:42:45.605" v="4392"/>
        <pc:sldMkLst>
          <pc:docMk/>
          <pc:sldMk cId="3200757223" sldId="1525"/>
        </pc:sldMkLst>
      </pc:sldChg>
      <pc:sldChg chg="modSp del mod modTransition">
        <pc:chgData name="RochfordJ" userId="afa10cb3-f4ec-4c59-b9bf-faf4aa99cf1a" providerId="ADAL" clId="{A59754E4-D839-4847-9D25-AE81EA107732}" dt="2022-12-19T16:04:28.093" v="74" actId="47"/>
        <pc:sldMkLst>
          <pc:docMk/>
          <pc:sldMk cId="3399515172" sldId="1546"/>
        </pc:sldMkLst>
        <pc:spChg chg="mod">
          <ac:chgData name="RochfordJ" userId="afa10cb3-f4ec-4c59-b9bf-faf4aa99cf1a" providerId="ADAL" clId="{A59754E4-D839-4847-9D25-AE81EA107732}" dt="2022-12-19T16:03:32.482" v="50" actId="20577"/>
          <ac:spMkLst>
            <pc:docMk/>
            <pc:sldMk cId="3399515172" sldId="1546"/>
            <ac:spMk id="8" creationId="{D3904BC8-B3B8-4DDA-AC34-A7847443B253}"/>
          </ac:spMkLst>
        </pc:spChg>
      </pc:sldChg>
      <pc:sldChg chg="delSp del mod modTransition">
        <pc:chgData name="RochfordJ" userId="afa10cb3-f4ec-4c59-b9bf-faf4aa99cf1a" providerId="ADAL" clId="{A59754E4-D839-4847-9D25-AE81EA107732}" dt="2022-12-19T20:14:48.640" v="2389" actId="47"/>
        <pc:sldMkLst>
          <pc:docMk/>
          <pc:sldMk cId="1338189362" sldId="1560"/>
        </pc:sldMkLst>
        <pc:spChg chg="del">
          <ac:chgData name="RochfordJ" userId="afa10cb3-f4ec-4c59-b9bf-faf4aa99cf1a" providerId="ADAL" clId="{A59754E4-D839-4847-9D25-AE81EA107732}" dt="2022-12-19T20:14:47.076" v="2388" actId="21"/>
          <ac:spMkLst>
            <pc:docMk/>
            <pc:sldMk cId="1338189362" sldId="1560"/>
            <ac:spMk id="5" creationId="{53DC7CF1-28D0-482B-BBFA-0544E67FA092}"/>
          </ac:spMkLst>
        </pc:spChg>
      </pc:sldChg>
      <pc:sldChg chg="modSp mod modTransition">
        <pc:chgData name="RochfordJ" userId="afa10cb3-f4ec-4c59-b9bf-faf4aa99cf1a" providerId="ADAL" clId="{A59754E4-D839-4847-9D25-AE81EA107732}" dt="2022-12-19T22:42:45.605" v="4392"/>
        <pc:sldMkLst>
          <pc:docMk/>
          <pc:sldMk cId="2518655285" sldId="1561"/>
        </pc:sldMkLst>
        <pc:spChg chg="mod">
          <ac:chgData name="RochfordJ" userId="afa10cb3-f4ec-4c59-b9bf-faf4aa99cf1a" providerId="ADAL" clId="{A59754E4-D839-4847-9D25-AE81EA107732}" dt="2022-12-19T15:56:11.376" v="6" actId="6549"/>
          <ac:spMkLst>
            <pc:docMk/>
            <pc:sldMk cId="2518655285" sldId="1561"/>
            <ac:spMk id="4" creationId="{BE3149DE-A1D8-41BD-9271-AAEEB9289D4B}"/>
          </ac:spMkLst>
        </pc:spChg>
      </pc:sldChg>
      <pc:sldChg chg="del modTransition">
        <pc:chgData name="RochfordJ" userId="afa10cb3-f4ec-4c59-b9bf-faf4aa99cf1a" providerId="ADAL" clId="{A59754E4-D839-4847-9D25-AE81EA107732}" dt="2022-12-19T21:15:04.266" v="4186" actId="47"/>
        <pc:sldMkLst>
          <pc:docMk/>
          <pc:sldMk cId="3238954290" sldId="1745"/>
        </pc:sldMkLst>
      </pc:sldChg>
      <pc:sldChg chg="add del">
        <pc:chgData name="RochfordJ" userId="afa10cb3-f4ec-4c59-b9bf-faf4aa99cf1a" providerId="ADAL" clId="{A59754E4-D839-4847-9D25-AE81EA107732}" dt="2022-12-19T16:03:20.862" v="37" actId="47"/>
        <pc:sldMkLst>
          <pc:docMk/>
          <pc:sldMk cId="1314094577" sldId="1746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583339139" sldId="1746"/>
        </pc:sldMkLst>
        <pc:spChg chg="add del mod">
          <ac:chgData name="RochfordJ" userId="afa10cb3-f4ec-4c59-b9bf-faf4aa99cf1a" providerId="ADAL" clId="{A59754E4-D839-4847-9D25-AE81EA107732}" dt="2022-12-19T20:23:10.422" v="2630" actId="21"/>
          <ac:spMkLst>
            <pc:docMk/>
            <pc:sldMk cId="1583339139" sldId="1746"/>
            <ac:spMk id="2" creationId="{C6D32FD4-B5D3-A1DD-B637-9C7038DCF550}"/>
          </ac:spMkLst>
        </pc:spChg>
        <pc:spChg chg="add mod">
          <ac:chgData name="RochfordJ" userId="afa10cb3-f4ec-4c59-b9bf-faf4aa99cf1a" providerId="ADAL" clId="{A59754E4-D839-4847-9D25-AE81EA107732}" dt="2022-12-19T20:34:19.840" v="3224" actId="14100"/>
          <ac:spMkLst>
            <pc:docMk/>
            <pc:sldMk cId="1583339139" sldId="1746"/>
            <ac:spMk id="3" creationId="{5B60E26F-2ABE-B038-7D78-0BCBBA6EAE9E}"/>
          </ac:spMkLst>
        </pc:spChg>
        <pc:spChg chg="add mod">
          <ac:chgData name="RochfordJ" userId="afa10cb3-f4ec-4c59-b9bf-faf4aa99cf1a" providerId="ADAL" clId="{A59754E4-D839-4847-9D25-AE81EA107732}" dt="2022-12-19T20:23:53.271" v="2642" actId="1036"/>
          <ac:spMkLst>
            <pc:docMk/>
            <pc:sldMk cId="1583339139" sldId="1746"/>
            <ac:spMk id="4" creationId="{D77305E8-A9D6-D9EA-E66F-1CFD9A910D8E}"/>
          </ac:spMkLst>
        </pc:spChg>
        <pc:spChg chg="add del mod">
          <ac:chgData name="RochfordJ" userId="afa10cb3-f4ec-4c59-b9bf-faf4aa99cf1a" providerId="ADAL" clId="{A59754E4-D839-4847-9D25-AE81EA107732}" dt="2022-12-19T20:34:09.406" v="3220" actId="478"/>
          <ac:spMkLst>
            <pc:docMk/>
            <pc:sldMk cId="1583339139" sldId="1746"/>
            <ac:spMk id="5" creationId="{06B8040E-2587-0297-C5EB-E541724FD7BF}"/>
          </ac:spMkLst>
        </pc:spChg>
        <pc:spChg chg="mod">
          <ac:chgData name="RochfordJ" userId="afa10cb3-f4ec-4c59-b9bf-faf4aa99cf1a" providerId="ADAL" clId="{A59754E4-D839-4847-9D25-AE81EA107732}" dt="2022-12-19T20:34:12.853" v="3222" actId="20577"/>
          <ac:spMkLst>
            <pc:docMk/>
            <pc:sldMk cId="1583339139" sldId="1746"/>
            <ac:spMk id="8" creationId="{D3904BC8-B3B8-4DDA-AC34-A7847443B253}"/>
          </ac:spMkLst>
        </pc:spChg>
      </pc:sldChg>
      <pc:sldChg chg="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512457863" sldId="1747"/>
        </pc:sldMkLst>
        <pc:spChg chg="mod">
          <ac:chgData name="RochfordJ" userId="afa10cb3-f4ec-4c59-b9bf-faf4aa99cf1a" providerId="ADAL" clId="{A59754E4-D839-4847-9D25-AE81EA107732}" dt="2022-12-19T16:18:45.196" v="355" actId="207"/>
          <ac:spMkLst>
            <pc:docMk/>
            <pc:sldMk cId="1512457863" sldId="1747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03:21.033" v="38" actId="47"/>
        <pc:sldMkLst>
          <pc:docMk/>
          <pc:sldMk cId="2358534725" sldId="1747"/>
        </pc:sldMkLst>
      </pc:sldChg>
      <pc:sldChg chg="add del">
        <pc:chgData name="RochfordJ" userId="afa10cb3-f4ec-4c59-b9bf-faf4aa99cf1a" providerId="ADAL" clId="{A59754E4-D839-4847-9D25-AE81EA107732}" dt="2022-12-19T16:03:21.192" v="39" actId="47"/>
        <pc:sldMkLst>
          <pc:docMk/>
          <pc:sldMk cId="565621791" sldId="1748"/>
        </pc:sldMkLst>
      </pc:sldChg>
      <pc:sldChg chg="modSp add del mod">
        <pc:chgData name="RochfordJ" userId="afa10cb3-f4ec-4c59-b9bf-faf4aa99cf1a" providerId="ADAL" clId="{A59754E4-D839-4847-9D25-AE81EA107732}" dt="2022-12-19T16:12:16.204" v="125" actId="47"/>
        <pc:sldMkLst>
          <pc:docMk/>
          <pc:sldMk cId="2674867903" sldId="1748"/>
        </pc:sldMkLst>
        <pc:spChg chg="mod">
          <ac:chgData name="RochfordJ" userId="afa10cb3-f4ec-4c59-b9bf-faf4aa99cf1a" providerId="ADAL" clId="{A59754E4-D839-4847-9D25-AE81EA107732}" dt="2022-12-19T16:11:48.384" v="123" actId="20577"/>
          <ac:spMkLst>
            <pc:docMk/>
            <pc:sldMk cId="2674867903" sldId="1748"/>
            <ac:spMk id="8" creationId="{D3904BC8-B3B8-4DDA-AC34-A7847443B253}"/>
          </ac:spMkLst>
        </pc:spChg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695653968" sldId="1749"/>
        </pc:sldMkLst>
        <pc:spChg chg="add mod">
          <ac:chgData name="RochfordJ" userId="afa10cb3-f4ec-4c59-b9bf-faf4aa99cf1a" providerId="ADAL" clId="{A59754E4-D839-4847-9D25-AE81EA107732}" dt="2022-12-19T20:38:03.030" v="3348" actId="1037"/>
          <ac:spMkLst>
            <pc:docMk/>
            <pc:sldMk cId="1695653968" sldId="1749"/>
            <ac:spMk id="2" creationId="{E1DAC374-4A3A-85B7-2E56-9948360E3B23}"/>
          </ac:spMkLst>
        </pc:spChg>
        <pc:spChg chg="add mod">
          <ac:chgData name="RochfordJ" userId="afa10cb3-f4ec-4c59-b9bf-faf4aa99cf1a" providerId="ADAL" clId="{A59754E4-D839-4847-9D25-AE81EA107732}" dt="2022-12-19T20:35:00.185" v="3249" actId="1036"/>
          <ac:spMkLst>
            <pc:docMk/>
            <pc:sldMk cId="1695653968" sldId="1749"/>
            <ac:spMk id="3" creationId="{A20161D7-5EFE-3CFA-8C04-C0DEDFC1CAA3}"/>
          </ac:spMkLst>
        </pc:spChg>
        <pc:spChg chg="add mod">
          <ac:chgData name="RochfordJ" userId="afa10cb3-f4ec-4c59-b9bf-faf4aa99cf1a" providerId="ADAL" clId="{A59754E4-D839-4847-9D25-AE81EA107732}" dt="2022-12-19T20:34:54.558" v="3246" actId="14100"/>
          <ac:spMkLst>
            <pc:docMk/>
            <pc:sldMk cId="1695653968" sldId="1749"/>
            <ac:spMk id="4" creationId="{A64FD0E6-56F6-57DC-BEB9-2C3EC395AE45}"/>
          </ac:spMkLst>
        </pc:spChg>
        <pc:spChg chg="add mod">
          <ac:chgData name="RochfordJ" userId="afa10cb3-f4ec-4c59-b9bf-faf4aa99cf1a" providerId="ADAL" clId="{A59754E4-D839-4847-9D25-AE81EA107732}" dt="2022-12-19T20:35:19.212" v="3254" actId="1036"/>
          <ac:spMkLst>
            <pc:docMk/>
            <pc:sldMk cId="1695653968" sldId="1749"/>
            <ac:spMk id="5" creationId="{73DEE477-1EEC-8B29-7F4D-B1FE1CA7D022}"/>
          </ac:spMkLst>
        </pc:spChg>
        <pc:spChg chg="add mod">
          <ac:chgData name="RochfordJ" userId="afa10cb3-f4ec-4c59-b9bf-faf4aa99cf1a" providerId="ADAL" clId="{A59754E4-D839-4847-9D25-AE81EA107732}" dt="2022-12-19T20:35:40.154" v="3265" actId="14100"/>
          <ac:spMkLst>
            <pc:docMk/>
            <pc:sldMk cId="1695653968" sldId="1749"/>
            <ac:spMk id="6" creationId="{9A63A55B-5A80-38A9-8CEC-9D6D057E064B}"/>
          </ac:spMkLst>
        </pc:spChg>
        <pc:spChg chg="add del mod">
          <ac:chgData name="RochfordJ" userId="afa10cb3-f4ec-4c59-b9bf-faf4aa99cf1a" providerId="ADAL" clId="{A59754E4-D839-4847-9D25-AE81EA107732}" dt="2022-12-19T20:37:53.378" v="3341" actId="21"/>
          <ac:spMkLst>
            <pc:docMk/>
            <pc:sldMk cId="1695653968" sldId="1749"/>
            <ac:spMk id="7" creationId="{22B41489-2DA3-DFC4-8972-9F0F37D1640A}"/>
          </ac:spMkLst>
        </pc:spChg>
        <pc:spChg chg="mod">
          <ac:chgData name="RochfordJ" userId="afa10cb3-f4ec-4c59-b9bf-faf4aa99cf1a" providerId="ADAL" clId="{A59754E4-D839-4847-9D25-AE81EA107732}" dt="2022-12-19T20:35:27.672" v="3256" actId="20577"/>
          <ac:spMkLst>
            <pc:docMk/>
            <pc:sldMk cId="1695653968" sldId="1749"/>
            <ac:spMk id="8" creationId="{D3904BC8-B3B8-4DDA-AC34-A7847443B253}"/>
          </ac:spMkLst>
        </pc:spChg>
        <pc:spChg chg="add mod">
          <ac:chgData name="RochfordJ" userId="afa10cb3-f4ec-4c59-b9bf-faf4aa99cf1a" providerId="ADAL" clId="{A59754E4-D839-4847-9D25-AE81EA107732}" dt="2022-12-19T20:38:05.234" v="3349"/>
          <ac:spMkLst>
            <pc:docMk/>
            <pc:sldMk cId="1695653968" sldId="1749"/>
            <ac:spMk id="9" creationId="{7D454501-F06A-D764-05A7-795E02430568}"/>
          </ac:spMkLst>
        </pc:spChg>
      </pc:sldChg>
      <pc:sldChg chg="add del">
        <pc:chgData name="RochfordJ" userId="afa10cb3-f4ec-4c59-b9bf-faf4aa99cf1a" providerId="ADAL" clId="{A59754E4-D839-4847-9D25-AE81EA107732}" dt="2022-12-19T16:03:21.342" v="40" actId="47"/>
        <pc:sldMkLst>
          <pc:docMk/>
          <pc:sldMk cId="3513514216" sldId="1749"/>
        </pc:sldMkLst>
      </pc:sldChg>
      <pc:sldChg chg="add del">
        <pc:chgData name="RochfordJ" userId="afa10cb3-f4ec-4c59-b9bf-faf4aa99cf1a" providerId="ADAL" clId="{A59754E4-D839-4847-9D25-AE81EA107732}" dt="2022-12-19T16:03:21.494" v="41" actId="47"/>
        <pc:sldMkLst>
          <pc:docMk/>
          <pc:sldMk cId="3898513910" sldId="1750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4002032069" sldId="1750"/>
        </pc:sldMkLst>
        <pc:spChg chg="add mod">
          <ac:chgData name="RochfordJ" userId="afa10cb3-f4ec-4c59-b9bf-faf4aa99cf1a" providerId="ADAL" clId="{A59754E4-D839-4847-9D25-AE81EA107732}" dt="2022-12-19T20:44:08.769" v="3723" actId="1037"/>
          <ac:spMkLst>
            <pc:docMk/>
            <pc:sldMk cId="4002032069" sldId="1750"/>
            <ac:spMk id="2" creationId="{9C6B0E7C-4117-536B-E651-47BF19C00332}"/>
          </ac:spMkLst>
        </pc:spChg>
        <pc:spChg chg="mod">
          <ac:chgData name="RochfordJ" userId="afa10cb3-f4ec-4c59-b9bf-faf4aa99cf1a" providerId="ADAL" clId="{A59754E4-D839-4847-9D25-AE81EA107732}" dt="2022-12-19T16:18:38.475" v="353" actId="207"/>
          <ac:spMkLst>
            <pc:docMk/>
            <pc:sldMk cId="4002032069" sldId="1750"/>
            <ac:spMk id="8" creationId="{D3904BC8-B3B8-4DDA-AC34-A7847443B253}"/>
          </ac:spMkLst>
        </pc:spChg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432394766" sldId="1751"/>
        </pc:sldMkLst>
        <pc:spChg chg="add del mod">
          <ac:chgData name="RochfordJ" userId="afa10cb3-f4ec-4c59-b9bf-faf4aa99cf1a" providerId="ADAL" clId="{A59754E4-D839-4847-9D25-AE81EA107732}" dt="2022-12-19T20:44:12.209" v="3724" actId="478"/>
          <ac:spMkLst>
            <pc:docMk/>
            <pc:sldMk cId="3432394766" sldId="1751"/>
            <ac:spMk id="2" creationId="{0893A9A8-1DF3-B04A-43E0-52295EB805EC}"/>
          </ac:spMkLst>
        </pc:spChg>
        <pc:spChg chg="add mod">
          <ac:chgData name="RochfordJ" userId="afa10cb3-f4ec-4c59-b9bf-faf4aa99cf1a" providerId="ADAL" clId="{A59754E4-D839-4847-9D25-AE81EA107732}" dt="2022-12-19T20:44:12.499" v="3725"/>
          <ac:spMkLst>
            <pc:docMk/>
            <pc:sldMk cId="3432394766" sldId="1751"/>
            <ac:spMk id="3" creationId="{6CB1A15A-872D-1FFC-2C43-C9A959E8D8EA}"/>
          </ac:spMkLst>
        </pc:spChg>
        <pc:spChg chg="mod">
          <ac:chgData name="RochfordJ" userId="afa10cb3-f4ec-4c59-b9bf-faf4aa99cf1a" providerId="ADAL" clId="{A59754E4-D839-4847-9D25-AE81EA107732}" dt="2022-12-19T16:18:35.515" v="352" actId="207"/>
          <ac:spMkLst>
            <pc:docMk/>
            <pc:sldMk cId="3432394766" sldId="1751"/>
            <ac:spMk id="8" creationId="{D3904BC8-B3B8-4DDA-AC34-A7847443B253}"/>
          </ac:spMkLst>
        </pc:spChg>
        <pc:cxnChg chg="add mod">
          <ac:chgData name="RochfordJ" userId="afa10cb3-f4ec-4c59-b9bf-faf4aa99cf1a" providerId="ADAL" clId="{A59754E4-D839-4847-9D25-AE81EA107732}" dt="2022-12-19T20:47:58.318" v="3810" actId="14100"/>
          <ac:cxnSpMkLst>
            <pc:docMk/>
            <pc:sldMk cId="3432394766" sldId="1751"/>
            <ac:cxnSpMk id="4" creationId="{428B6DBD-EAA2-7B88-84BC-2136B2B42E27}"/>
          </ac:cxnSpMkLst>
        </pc:cxnChg>
        <pc:cxnChg chg="add mod">
          <ac:chgData name="RochfordJ" userId="afa10cb3-f4ec-4c59-b9bf-faf4aa99cf1a" providerId="ADAL" clId="{A59754E4-D839-4847-9D25-AE81EA107732}" dt="2022-12-19T20:47:55.286" v="3809" actId="14100"/>
          <ac:cxnSpMkLst>
            <pc:docMk/>
            <pc:sldMk cId="3432394766" sldId="1751"/>
            <ac:cxnSpMk id="5" creationId="{6C6C9C6B-9E76-B640-063A-B25C37351EEE}"/>
          </ac:cxnSpMkLst>
        </pc:cxnChg>
      </pc:sldChg>
      <pc:sldChg chg="add del">
        <pc:chgData name="RochfordJ" userId="afa10cb3-f4ec-4c59-b9bf-faf4aa99cf1a" providerId="ADAL" clId="{A59754E4-D839-4847-9D25-AE81EA107732}" dt="2022-12-19T16:03:21.742" v="42" actId="47"/>
        <pc:sldMkLst>
          <pc:docMk/>
          <pc:sldMk cId="4054259310" sldId="1751"/>
        </pc:sldMkLst>
      </pc:sldChg>
      <pc:sldChg chg="add del">
        <pc:chgData name="RochfordJ" userId="afa10cb3-f4ec-4c59-b9bf-faf4aa99cf1a" providerId="ADAL" clId="{A59754E4-D839-4847-9D25-AE81EA107732}" dt="2022-12-19T16:03:21.802" v="43" actId="47"/>
        <pc:sldMkLst>
          <pc:docMk/>
          <pc:sldMk cId="1668241271" sldId="1752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2788813261" sldId="1752"/>
        </pc:sldMkLst>
        <pc:spChg chg="add del mod">
          <ac:chgData name="RochfordJ" userId="afa10cb3-f4ec-4c59-b9bf-faf4aa99cf1a" providerId="ADAL" clId="{A59754E4-D839-4847-9D25-AE81EA107732}" dt="2022-12-19T20:44:19.577" v="3729" actId="478"/>
          <ac:spMkLst>
            <pc:docMk/>
            <pc:sldMk cId="2788813261" sldId="1752"/>
            <ac:spMk id="2" creationId="{D660EAB5-4831-1763-C2FC-3AD800EB1F91}"/>
          </ac:spMkLst>
        </pc:spChg>
        <pc:spChg chg="add mod">
          <ac:chgData name="RochfordJ" userId="afa10cb3-f4ec-4c59-b9bf-faf4aa99cf1a" providerId="ADAL" clId="{A59754E4-D839-4847-9D25-AE81EA107732}" dt="2022-12-19T20:48:30.784" v="3817" actId="20577"/>
          <ac:spMkLst>
            <pc:docMk/>
            <pc:sldMk cId="2788813261" sldId="1752"/>
            <ac:spMk id="3" creationId="{69F8279E-6422-C445-D950-B0365D2C2419}"/>
          </ac:spMkLst>
        </pc:spChg>
        <pc:spChg chg="mod">
          <ac:chgData name="RochfordJ" userId="afa10cb3-f4ec-4c59-b9bf-faf4aa99cf1a" providerId="ADAL" clId="{A59754E4-D839-4847-9D25-AE81EA107732}" dt="2022-12-19T20:48:13.992" v="3816" actId="20577"/>
          <ac:spMkLst>
            <pc:docMk/>
            <pc:sldMk cId="2788813261" sldId="1752"/>
            <ac:spMk id="8" creationId="{D3904BC8-B3B8-4DDA-AC34-A7847443B253}"/>
          </ac:spMkLst>
        </pc:spChg>
        <pc:cxnChg chg="add mod">
          <ac:chgData name="RochfordJ" userId="afa10cb3-f4ec-4c59-b9bf-faf4aa99cf1a" providerId="ADAL" clId="{A59754E4-D839-4847-9D25-AE81EA107732}" dt="2022-12-19T20:48:37.816" v="3818"/>
          <ac:cxnSpMkLst>
            <pc:docMk/>
            <pc:sldMk cId="2788813261" sldId="1752"/>
            <ac:cxnSpMk id="4" creationId="{741159A5-334D-E304-B378-A55677711549}"/>
          </ac:cxnSpMkLst>
        </pc:cxnChg>
        <pc:cxnChg chg="add mod">
          <ac:chgData name="RochfordJ" userId="afa10cb3-f4ec-4c59-b9bf-faf4aa99cf1a" providerId="ADAL" clId="{A59754E4-D839-4847-9D25-AE81EA107732}" dt="2022-12-19T20:48:37.816" v="3818"/>
          <ac:cxnSpMkLst>
            <pc:docMk/>
            <pc:sldMk cId="2788813261" sldId="1752"/>
            <ac:cxnSpMk id="5" creationId="{7CC126BB-D6C3-2AAF-61F2-ECE6AEFB992C}"/>
          </ac:cxnSpMkLst>
        </pc:cxnChg>
      </pc:sldChg>
      <pc:sldChg chg="add del">
        <pc:chgData name="RochfordJ" userId="afa10cb3-f4ec-4c59-b9bf-faf4aa99cf1a" providerId="ADAL" clId="{A59754E4-D839-4847-9D25-AE81EA107732}" dt="2022-12-19T16:03:21.972" v="44" actId="47"/>
        <pc:sldMkLst>
          <pc:docMk/>
          <pc:sldMk cId="2492737365" sldId="1753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374263902" sldId="1753"/>
        </pc:sldMkLst>
        <pc:spChg chg="add del mod">
          <ac:chgData name="RochfordJ" userId="afa10cb3-f4ec-4c59-b9bf-faf4aa99cf1a" providerId="ADAL" clId="{A59754E4-D839-4847-9D25-AE81EA107732}" dt="2022-12-19T20:44:26.271" v="3732" actId="478"/>
          <ac:spMkLst>
            <pc:docMk/>
            <pc:sldMk cId="3374263902" sldId="1753"/>
            <ac:spMk id="2" creationId="{AC3B3E3A-186C-59F0-2696-3F5B5C28FA99}"/>
          </ac:spMkLst>
        </pc:spChg>
        <pc:spChg chg="add mod">
          <ac:chgData name="RochfordJ" userId="afa10cb3-f4ec-4c59-b9bf-faf4aa99cf1a" providerId="ADAL" clId="{A59754E4-D839-4847-9D25-AE81EA107732}" dt="2022-12-19T20:45:42.198" v="3771" actId="20577"/>
          <ac:spMkLst>
            <pc:docMk/>
            <pc:sldMk cId="3374263902" sldId="1753"/>
            <ac:spMk id="3" creationId="{9EE67E11-6DB9-8304-DD3A-9E40AD4DF7A3}"/>
          </ac:spMkLst>
        </pc:spChg>
        <pc:spChg chg="mod">
          <ac:chgData name="RochfordJ" userId="afa10cb3-f4ec-4c59-b9bf-faf4aa99cf1a" providerId="ADAL" clId="{A59754E4-D839-4847-9D25-AE81EA107732}" dt="2022-12-19T20:49:22.738" v="3825" actId="115"/>
          <ac:spMkLst>
            <pc:docMk/>
            <pc:sldMk cId="3374263902" sldId="1753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03:22.122" v="45" actId="47"/>
        <pc:sldMkLst>
          <pc:docMk/>
          <pc:sldMk cId="534151786" sldId="1754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965616016" sldId="1754"/>
        </pc:sldMkLst>
        <pc:spChg chg="add del mod">
          <ac:chgData name="RochfordJ" userId="afa10cb3-f4ec-4c59-b9bf-faf4aa99cf1a" providerId="ADAL" clId="{A59754E4-D839-4847-9D25-AE81EA107732}" dt="2022-12-19T20:45:46.959" v="3772" actId="478"/>
          <ac:spMkLst>
            <pc:docMk/>
            <pc:sldMk cId="1965616016" sldId="1754"/>
            <ac:spMk id="2" creationId="{05FC0466-2F07-29AD-F73A-86A38F89BC6D}"/>
          </ac:spMkLst>
        </pc:spChg>
        <pc:spChg chg="add mod">
          <ac:chgData name="RochfordJ" userId="afa10cb3-f4ec-4c59-b9bf-faf4aa99cf1a" providerId="ADAL" clId="{A59754E4-D839-4847-9D25-AE81EA107732}" dt="2022-12-19T20:45:47.241" v="3773"/>
          <ac:spMkLst>
            <pc:docMk/>
            <pc:sldMk cId="1965616016" sldId="1754"/>
            <ac:spMk id="3" creationId="{5E48CF86-BF3D-CFF7-0255-F2053B187CAC}"/>
          </ac:spMkLst>
        </pc:spChg>
        <pc:spChg chg="mod">
          <ac:chgData name="RochfordJ" userId="afa10cb3-f4ec-4c59-b9bf-faf4aa99cf1a" providerId="ADAL" clId="{A59754E4-D839-4847-9D25-AE81EA107732}" dt="2022-12-19T20:49:42.225" v="3837" actId="403"/>
          <ac:spMkLst>
            <pc:docMk/>
            <pc:sldMk cId="1965616016" sldId="1754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03:22.282" v="46" actId="47"/>
        <pc:sldMkLst>
          <pc:docMk/>
          <pc:sldMk cId="4506942" sldId="1755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9589052" sldId="1755"/>
        </pc:sldMkLst>
        <pc:spChg chg="add mod">
          <ac:chgData name="RochfordJ" userId="afa10cb3-f4ec-4c59-b9bf-faf4aa99cf1a" providerId="ADAL" clId="{A59754E4-D839-4847-9D25-AE81EA107732}" dt="2022-12-19T20:45:51.122" v="3774"/>
          <ac:spMkLst>
            <pc:docMk/>
            <pc:sldMk cId="39589052" sldId="1755"/>
            <ac:spMk id="2" creationId="{D029C1A1-54B0-79F4-79CC-7C77D3C7BFC1}"/>
          </ac:spMkLst>
        </pc:spChg>
        <pc:spChg chg="mod">
          <ac:chgData name="RochfordJ" userId="afa10cb3-f4ec-4c59-b9bf-faf4aa99cf1a" providerId="ADAL" clId="{A59754E4-D839-4847-9D25-AE81EA107732}" dt="2022-12-19T20:49:58.138" v="3842" actId="115"/>
          <ac:spMkLst>
            <pc:docMk/>
            <pc:sldMk cId="39589052" sldId="1755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03:22.432" v="47" actId="47"/>
        <pc:sldMkLst>
          <pc:docMk/>
          <pc:sldMk cId="622587272" sldId="1756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226376558" sldId="1756"/>
        </pc:sldMkLst>
        <pc:spChg chg="add mod">
          <ac:chgData name="RochfordJ" userId="afa10cb3-f4ec-4c59-b9bf-faf4aa99cf1a" providerId="ADAL" clId="{A59754E4-D839-4847-9D25-AE81EA107732}" dt="2022-12-19T20:46:50.204" v="3800" actId="20577"/>
          <ac:spMkLst>
            <pc:docMk/>
            <pc:sldMk cId="1226376558" sldId="1756"/>
            <ac:spMk id="2" creationId="{D5789903-60BF-03AB-301E-D556D9BC36E6}"/>
          </ac:spMkLst>
        </pc:spChg>
        <pc:spChg chg="add mod">
          <ac:chgData name="RochfordJ" userId="afa10cb3-f4ec-4c59-b9bf-faf4aa99cf1a" providerId="ADAL" clId="{A59754E4-D839-4847-9D25-AE81EA107732}" dt="2022-12-19T20:52:02.982" v="3999" actId="1076"/>
          <ac:spMkLst>
            <pc:docMk/>
            <pc:sldMk cId="1226376558" sldId="1756"/>
            <ac:spMk id="5" creationId="{DFF1BF08-5847-6EE5-3458-A2FF0C05E388}"/>
          </ac:spMkLst>
        </pc:spChg>
        <pc:spChg chg="mod">
          <ac:chgData name="RochfordJ" userId="afa10cb3-f4ec-4c59-b9bf-faf4aa99cf1a" providerId="ADAL" clId="{A59754E4-D839-4847-9D25-AE81EA107732}" dt="2022-12-19T20:45:07.096" v="3742" actId="403"/>
          <ac:spMkLst>
            <pc:docMk/>
            <pc:sldMk cId="1226376558" sldId="1756"/>
            <ac:spMk id="8" creationId="{D3904BC8-B3B8-4DDA-AC34-A7847443B253}"/>
          </ac:spMkLst>
        </pc:spChg>
        <pc:cxnChg chg="add mod">
          <ac:chgData name="RochfordJ" userId="afa10cb3-f4ec-4c59-b9bf-faf4aa99cf1a" providerId="ADAL" clId="{A59754E4-D839-4847-9D25-AE81EA107732}" dt="2022-12-19T20:50:28.970" v="3846"/>
          <ac:cxnSpMkLst>
            <pc:docMk/>
            <pc:sldMk cId="1226376558" sldId="1756"/>
            <ac:cxnSpMk id="3" creationId="{90A0DC0E-1335-A312-F75E-F11C9F2AAC92}"/>
          </ac:cxnSpMkLst>
        </pc:cxnChg>
        <pc:cxnChg chg="add mod">
          <ac:chgData name="RochfordJ" userId="afa10cb3-f4ec-4c59-b9bf-faf4aa99cf1a" providerId="ADAL" clId="{A59754E4-D839-4847-9D25-AE81EA107732}" dt="2022-12-19T20:50:28.970" v="3846"/>
          <ac:cxnSpMkLst>
            <pc:docMk/>
            <pc:sldMk cId="1226376558" sldId="1756"/>
            <ac:cxnSpMk id="4" creationId="{4F772D53-D8EA-3BAF-6237-A586948A2E88}"/>
          </ac:cxnSpMkLst>
        </pc:cxnChg>
      </pc:sldChg>
      <pc:sldChg chg="add del">
        <pc:chgData name="RochfordJ" userId="afa10cb3-f4ec-4c59-b9bf-faf4aa99cf1a" providerId="ADAL" clId="{A59754E4-D839-4847-9D25-AE81EA107732}" dt="2022-12-19T16:15:32.873" v="275" actId="47"/>
        <pc:sldMkLst>
          <pc:docMk/>
          <pc:sldMk cId="151833011" sldId="1757"/>
        </pc:sldMkLst>
      </pc:sldChg>
      <pc:sldChg chg="add del">
        <pc:chgData name="RochfordJ" userId="afa10cb3-f4ec-4c59-b9bf-faf4aa99cf1a" providerId="ADAL" clId="{A59754E4-D839-4847-9D25-AE81EA107732}" dt="2022-12-19T16:03:23.084" v="48" actId="47"/>
        <pc:sldMkLst>
          <pc:docMk/>
          <pc:sldMk cId="334151924" sldId="1757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383011646" sldId="1758"/>
        </pc:sldMkLst>
      </pc:sldChg>
      <pc:sldChg chg="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4037206716" sldId="1758"/>
        </pc:sldMkLst>
        <pc:spChg chg="mod">
          <ac:chgData name="RochfordJ" userId="afa10cb3-f4ec-4c59-b9bf-faf4aa99cf1a" providerId="ADAL" clId="{A59754E4-D839-4847-9D25-AE81EA107732}" dt="2022-12-19T16:18:19.914" v="346" actId="207"/>
          <ac:spMkLst>
            <pc:docMk/>
            <pc:sldMk cId="4037206716" sldId="1758"/>
            <ac:spMk id="8" creationId="{D3904BC8-B3B8-4DDA-AC34-A7847443B253}"/>
          </ac:spMkLst>
        </pc:spChg>
      </pc:sldChg>
      <pc:sldChg chg="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906758680" sldId="1759"/>
        </pc:sldMkLst>
        <pc:spChg chg="mod">
          <ac:chgData name="RochfordJ" userId="afa10cb3-f4ec-4c59-b9bf-faf4aa99cf1a" providerId="ADAL" clId="{A59754E4-D839-4847-9D25-AE81EA107732}" dt="2022-12-19T20:52:31.608" v="4002" actId="14100"/>
          <ac:spMkLst>
            <pc:docMk/>
            <pc:sldMk cId="906758680" sldId="1759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984046165" sldId="1759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2162443328" sldId="1759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1383395452" sldId="1760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2600570754" sldId="1760"/>
        </pc:sldMkLst>
      </pc:sldChg>
      <pc:sldChg chg="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318380372" sldId="1760"/>
        </pc:sldMkLst>
        <pc:spChg chg="mod">
          <ac:chgData name="RochfordJ" userId="afa10cb3-f4ec-4c59-b9bf-faf4aa99cf1a" providerId="ADAL" clId="{A59754E4-D839-4847-9D25-AE81EA107732}" dt="2022-12-19T21:09:13.181" v="4025" actId="20577"/>
          <ac:spMkLst>
            <pc:docMk/>
            <pc:sldMk cId="3318380372" sldId="1760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526056095" sldId="1761"/>
        </pc:sldMkLst>
      </pc:sldChg>
      <pc:sldChg chg="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888739903" sldId="1761"/>
        </pc:sldMkLst>
        <pc:spChg chg="mod">
          <ac:chgData name="RochfordJ" userId="afa10cb3-f4ec-4c59-b9bf-faf4aa99cf1a" providerId="ADAL" clId="{A59754E4-D839-4847-9D25-AE81EA107732}" dt="2022-12-19T16:18:11.275" v="343" actId="207"/>
          <ac:spMkLst>
            <pc:docMk/>
            <pc:sldMk cId="3888739903" sldId="1761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4248265921" sldId="1761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710446415" sldId="1762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964603075" sldId="1762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658048915" sldId="1762"/>
        </pc:sldMkLst>
        <pc:spChg chg="add del mod">
          <ac:chgData name="RochfordJ" userId="afa10cb3-f4ec-4c59-b9bf-faf4aa99cf1a" providerId="ADAL" clId="{A59754E4-D839-4847-9D25-AE81EA107732}" dt="2022-12-19T21:14:10.435" v="4070" actId="478"/>
          <ac:spMkLst>
            <pc:docMk/>
            <pc:sldMk cId="3658048915" sldId="1762"/>
            <ac:spMk id="2" creationId="{9AEB0196-AC61-49EE-8310-A0DCDE4D3814}"/>
          </ac:spMkLst>
        </pc:spChg>
        <pc:spChg chg="mod">
          <ac:chgData name="RochfordJ" userId="afa10cb3-f4ec-4c59-b9bf-faf4aa99cf1a" providerId="ADAL" clId="{A59754E4-D839-4847-9D25-AE81EA107732}" dt="2022-12-19T16:18:04.118" v="342" actId="207"/>
          <ac:spMkLst>
            <pc:docMk/>
            <pc:sldMk cId="3658048915" sldId="1762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307138949" sldId="1763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1527357700" sldId="1763"/>
        </pc:sldMkLst>
      </pc:sldChg>
      <pc:sldChg chg="add del">
        <pc:chgData name="RochfordJ" userId="afa10cb3-f4ec-4c59-b9bf-faf4aa99cf1a" providerId="ADAL" clId="{A59754E4-D839-4847-9D25-AE81EA107732}" dt="2022-12-19T16:23:21.322" v="357" actId="47"/>
        <pc:sldMkLst>
          <pc:docMk/>
          <pc:sldMk cId="1883427939" sldId="1763"/>
        </pc:sldMkLst>
      </pc:sldChg>
      <pc:sldChg chg="delSp add mod modTransition setBg">
        <pc:chgData name="RochfordJ" userId="afa10cb3-f4ec-4c59-b9bf-faf4aa99cf1a" providerId="ADAL" clId="{A59754E4-D839-4847-9D25-AE81EA107732}" dt="2022-12-19T22:42:45.605" v="4392"/>
        <pc:sldMkLst>
          <pc:docMk/>
          <pc:sldMk cId="3652280313" sldId="1763"/>
        </pc:sldMkLst>
        <pc:spChg chg="del">
          <ac:chgData name="RochfordJ" userId="afa10cb3-f4ec-4c59-b9bf-faf4aa99cf1a" providerId="ADAL" clId="{A59754E4-D839-4847-9D25-AE81EA107732}" dt="2022-12-19T17:40:53.096" v="363" actId="478"/>
          <ac:spMkLst>
            <pc:docMk/>
            <pc:sldMk cId="3652280313" sldId="1763"/>
            <ac:spMk id="8" creationId="{D3904BC8-B3B8-4DDA-AC34-A7847443B253}"/>
          </ac:spMkLst>
        </pc:spChg>
      </pc:sldChg>
      <pc:sldChg chg="add del">
        <pc:chgData name="RochfordJ" userId="afa10cb3-f4ec-4c59-b9bf-faf4aa99cf1a" providerId="ADAL" clId="{A59754E4-D839-4847-9D25-AE81EA107732}" dt="2022-12-19T16:23:21.792" v="358" actId="47"/>
        <pc:sldMkLst>
          <pc:docMk/>
          <pc:sldMk cId="674695597" sldId="1764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1424512680" sldId="1764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2984579897" sldId="1764"/>
        </pc:sldMkLst>
      </pc:sldChg>
      <pc:sldChg chg="add modTransition setBg">
        <pc:chgData name="RochfordJ" userId="afa10cb3-f4ec-4c59-b9bf-faf4aa99cf1a" providerId="ADAL" clId="{A59754E4-D839-4847-9D25-AE81EA107732}" dt="2022-12-19T22:42:45.605" v="4392"/>
        <pc:sldMkLst>
          <pc:docMk/>
          <pc:sldMk cId="3765259397" sldId="1764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1356183657" sldId="1765"/>
        </pc:sldMkLst>
      </pc:sldChg>
      <pc:sldChg chg="add del">
        <pc:chgData name="RochfordJ" userId="afa10cb3-f4ec-4c59-b9bf-faf4aa99cf1a" providerId="ADAL" clId="{A59754E4-D839-4847-9D25-AE81EA107732}" dt="2022-12-19T16:23:22.058" v="359" actId="47"/>
        <pc:sldMkLst>
          <pc:docMk/>
          <pc:sldMk cId="1568295357" sldId="1765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2466095686" sldId="1765"/>
        </pc:sldMkLst>
      </pc:sldChg>
      <pc:sldChg chg="addSp modSp add del mod setBg">
        <pc:chgData name="RochfordJ" userId="afa10cb3-f4ec-4c59-b9bf-faf4aa99cf1a" providerId="ADAL" clId="{A59754E4-D839-4847-9D25-AE81EA107732}" dt="2022-12-19T18:04:54.495" v="531" actId="47"/>
        <pc:sldMkLst>
          <pc:docMk/>
          <pc:sldMk cId="3152205913" sldId="1765"/>
        </pc:sldMkLst>
        <pc:spChg chg="add mod">
          <ac:chgData name="RochfordJ" userId="afa10cb3-f4ec-4c59-b9bf-faf4aa99cf1a" providerId="ADAL" clId="{A59754E4-D839-4847-9D25-AE81EA107732}" dt="2022-12-19T18:04:52.991" v="530" actId="21"/>
          <ac:spMkLst>
            <pc:docMk/>
            <pc:sldMk cId="3152205913" sldId="1765"/>
            <ac:spMk id="2" creationId="{1FCFDA86-B0B7-7E93-20D0-6A12E6963E02}"/>
          </ac:spMkLst>
        </pc:spChg>
      </pc:sldChg>
      <pc:sldChg chg="add del">
        <pc:chgData name="RochfordJ" userId="afa10cb3-f4ec-4c59-b9bf-faf4aa99cf1a" providerId="ADAL" clId="{A59754E4-D839-4847-9D25-AE81EA107732}" dt="2022-12-19T20:09:23.573" v="2262" actId="47"/>
        <pc:sldMkLst>
          <pc:docMk/>
          <pc:sldMk cId="169055658" sldId="1766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1312146133" sldId="1766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2339296958" sldId="1766"/>
        </pc:sldMkLst>
      </pc:sldChg>
      <pc:sldChg chg="add del">
        <pc:chgData name="RochfordJ" userId="afa10cb3-f4ec-4c59-b9bf-faf4aa99cf1a" providerId="ADAL" clId="{A59754E4-D839-4847-9D25-AE81EA107732}" dt="2022-12-19T16:23:22.805" v="360" actId="47"/>
        <pc:sldMkLst>
          <pc:docMk/>
          <pc:sldMk cId="3189169325" sldId="1766"/>
        </pc:sldMkLst>
      </pc:sldChg>
      <pc:sldChg chg="add del">
        <pc:chgData name="RochfordJ" userId="afa10cb3-f4ec-4c59-b9bf-faf4aa99cf1a" providerId="ADAL" clId="{A59754E4-D839-4847-9D25-AE81EA107732}" dt="2022-12-19T20:09:24.230" v="2263" actId="47"/>
        <pc:sldMkLst>
          <pc:docMk/>
          <pc:sldMk cId="345595932" sldId="1767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1785217351" sldId="1767"/>
        </pc:sldMkLst>
      </pc:sldChg>
      <pc:sldChg chg="add del">
        <pc:chgData name="RochfordJ" userId="afa10cb3-f4ec-4c59-b9bf-faf4aa99cf1a" providerId="ADAL" clId="{A59754E4-D839-4847-9D25-AE81EA107732}" dt="2022-12-19T16:23:23.424" v="361" actId="47"/>
        <pc:sldMkLst>
          <pc:docMk/>
          <pc:sldMk cId="3197238508" sldId="1767"/>
        </pc:sldMkLst>
      </pc:sldChg>
      <pc:sldChg chg="add del">
        <pc:chgData name="RochfordJ" userId="afa10cb3-f4ec-4c59-b9bf-faf4aa99cf1a" providerId="ADAL" clId="{A59754E4-D839-4847-9D25-AE81EA107732}" dt="2022-12-19T16:03:28.112" v="49" actId="47"/>
        <pc:sldMkLst>
          <pc:docMk/>
          <pc:sldMk cId="3934861726" sldId="1767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2213162688" sldId="1768"/>
        </pc:sldMkLst>
      </pc:sldChg>
      <pc:sldChg chg="add del">
        <pc:chgData name="RochfordJ" userId="afa10cb3-f4ec-4c59-b9bf-faf4aa99cf1a" providerId="ADAL" clId="{A59754E4-D839-4847-9D25-AE81EA107732}" dt="2022-12-19T20:09:24.761" v="2264" actId="47"/>
        <pc:sldMkLst>
          <pc:docMk/>
          <pc:sldMk cId="3869489962" sldId="1768"/>
        </pc:sldMkLst>
      </pc:sldChg>
      <pc:sldChg chg="add del">
        <pc:chgData name="RochfordJ" userId="afa10cb3-f4ec-4c59-b9bf-faf4aa99cf1a" providerId="ADAL" clId="{A59754E4-D839-4847-9D25-AE81EA107732}" dt="2022-12-19T20:09:25.340" v="2265" actId="47"/>
        <pc:sldMkLst>
          <pc:docMk/>
          <pc:sldMk cId="334990043" sldId="1769"/>
        </pc:sldMkLst>
      </pc:sldChg>
      <pc:sldChg chg="add del">
        <pc:chgData name="RochfordJ" userId="afa10cb3-f4ec-4c59-b9bf-faf4aa99cf1a" providerId="ADAL" clId="{A59754E4-D839-4847-9D25-AE81EA107732}" dt="2022-12-19T16:15:43.413" v="276" actId="47"/>
        <pc:sldMkLst>
          <pc:docMk/>
          <pc:sldMk cId="3569935680" sldId="1769"/>
        </pc:sldMkLst>
      </pc:sldChg>
      <pc:sldChg chg="add del">
        <pc:chgData name="RochfordJ" userId="afa10cb3-f4ec-4c59-b9bf-faf4aa99cf1a" providerId="ADAL" clId="{A59754E4-D839-4847-9D25-AE81EA107732}" dt="2022-12-19T20:09:25.965" v="2266" actId="47"/>
        <pc:sldMkLst>
          <pc:docMk/>
          <pc:sldMk cId="1823823090" sldId="1770"/>
        </pc:sldMkLst>
      </pc:sldChg>
      <pc:sldChg chg="add del setBg">
        <pc:chgData name="RochfordJ" userId="afa10cb3-f4ec-4c59-b9bf-faf4aa99cf1a" providerId="ADAL" clId="{A59754E4-D839-4847-9D25-AE81EA107732}" dt="2022-12-19T18:01:18.790" v="468"/>
        <pc:sldMkLst>
          <pc:docMk/>
          <pc:sldMk cId="314767390" sldId="1771"/>
        </pc:sldMkLst>
      </pc:sldChg>
      <pc:sldChg chg="add del">
        <pc:chgData name="RochfordJ" userId="afa10cb3-f4ec-4c59-b9bf-faf4aa99cf1a" providerId="ADAL" clId="{A59754E4-D839-4847-9D25-AE81EA107732}" dt="2022-12-19T18:07:32.461" v="679" actId="47"/>
        <pc:sldMkLst>
          <pc:docMk/>
          <pc:sldMk cId="650672451" sldId="1771"/>
        </pc:sldMkLst>
      </pc:sldChg>
      <pc:sldChg chg="add del setBg">
        <pc:chgData name="RochfordJ" userId="afa10cb3-f4ec-4c59-b9bf-faf4aa99cf1a" providerId="ADAL" clId="{A59754E4-D839-4847-9D25-AE81EA107732}" dt="2022-12-19T18:01:59.462" v="475"/>
        <pc:sldMkLst>
          <pc:docMk/>
          <pc:sldMk cId="872081059" sldId="1772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2799619426" sldId="1772"/>
        </pc:sldMkLst>
        <pc:spChg chg="mod">
          <ac:chgData name="RochfordJ" userId="afa10cb3-f4ec-4c59-b9bf-faf4aa99cf1a" providerId="ADAL" clId="{A59754E4-D839-4847-9D25-AE81EA107732}" dt="2022-12-19T18:05:14.431" v="540" actId="20577"/>
          <ac:spMkLst>
            <pc:docMk/>
            <pc:sldMk cId="2799619426" sldId="1772"/>
            <ac:spMk id="2" creationId="{1FCFDA86-B0B7-7E93-20D0-6A12E6963E02}"/>
          </ac:spMkLst>
        </pc:spChg>
        <pc:picChg chg="add mod">
          <ac:chgData name="RochfordJ" userId="afa10cb3-f4ec-4c59-b9bf-faf4aa99cf1a" providerId="ADAL" clId="{A59754E4-D839-4847-9D25-AE81EA107732}" dt="2022-12-19T19:36:19.206" v="941"/>
          <ac:picMkLst>
            <pc:docMk/>
            <pc:sldMk cId="2799619426" sldId="1772"/>
            <ac:picMk id="3" creationId="{EF229B66-187B-20DA-D5E7-E45C74E91992}"/>
          </ac:picMkLst>
        </pc:picChg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997397551" sldId="1773"/>
        </pc:sldMkLst>
        <pc:spChg chg="mod">
          <ac:chgData name="RochfordJ" userId="afa10cb3-f4ec-4c59-b9bf-faf4aa99cf1a" providerId="ADAL" clId="{A59754E4-D839-4847-9D25-AE81EA107732}" dt="2022-12-19T19:36:34.528" v="942" actId="20577"/>
          <ac:spMkLst>
            <pc:docMk/>
            <pc:sldMk cId="997397551" sldId="1773"/>
            <ac:spMk id="2" creationId="{1FCFDA86-B0B7-7E93-20D0-6A12E6963E02}"/>
          </ac:spMkLst>
        </pc:spChg>
        <pc:picChg chg="add mod">
          <ac:chgData name="RochfordJ" userId="afa10cb3-f4ec-4c59-b9bf-faf4aa99cf1a" providerId="ADAL" clId="{A59754E4-D839-4847-9D25-AE81EA107732}" dt="2022-12-19T19:36:17.167" v="940"/>
          <ac:picMkLst>
            <pc:docMk/>
            <pc:sldMk cId="997397551" sldId="1773"/>
            <ac:picMk id="3" creationId="{79045793-9524-0F31-797E-56C2EC94517C}"/>
          </ac:picMkLst>
        </pc:picChg>
      </pc:sldChg>
      <pc:sldChg chg="add del setBg">
        <pc:chgData name="RochfordJ" userId="afa10cb3-f4ec-4c59-b9bf-faf4aa99cf1a" providerId="ADAL" clId="{A59754E4-D839-4847-9D25-AE81EA107732}" dt="2022-12-19T18:04:49.611" v="528"/>
        <pc:sldMkLst>
          <pc:docMk/>
          <pc:sldMk cId="2313335357" sldId="1773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457720054" sldId="1774"/>
        </pc:sldMkLst>
        <pc:spChg chg="mod">
          <ac:chgData name="RochfordJ" userId="afa10cb3-f4ec-4c59-b9bf-faf4aa99cf1a" providerId="ADAL" clId="{A59754E4-D839-4847-9D25-AE81EA107732}" dt="2022-12-19T18:07:11.460" v="678" actId="179"/>
          <ac:spMkLst>
            <pc:docMk/>
            <pc:sldMk cId="1457720054" sldId="1774"/>
            <ac:spMk id="2" creationId="{1FCFDA86-B0B7-7E93-20D0-6A12E6963E02}"/>
          </ac:spMkLst>
        </pc:spChg>
        <pc:picChg chg="add mod">
          <ac:chgData name="RochfordJ" userId="afa10cb3-f4ec-4c59-b9bf-faf4aa99cf1a" providerId="ADAL" clId="{A59754E4-D839-4847-9D25-AE81EA107732}" dt="2022-12-19T19:36:15.539" v="939"/>
          <ac:picMkLst>
            <pc:docMk/>
            <pc:sldMk cId="1457720054" sldId="1774"/>
            <ac:picMk id="3" creationId="{F2C0150B-5965-3780-8B76-449EF1470128}"/>
          </ac:picMkLst>
        </pc:picChg>
      </pc:sldChg>
      <pc:sldChg chg="add del setBg">
        <pc:chgData name="RochfordJ" userId="afa10cb3-f4ec-4c59-b9bf-faf4aa99cf1a" providerId="ADAL" clId="{A59754E4-D839-4847-9D25-AE81EA107732}" dt="2022-12-19T18:05:20.974" v="542"/>
        <pc:sldMkLst>
          <pc:docMk/>
          <pc:sldMk cId="3849013817" sldId="1774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85798695" sldId="1775"/>
        </pc:sldMkLst>
        <pc:spChg chg="mod">
          <ac:chgData name="RochfordJ" userId="afa10cb3-f4ec-4c59-b9bf-faf4aa99cf1a" providerId="ADAL" clId="{A59754E4-D839-4847-9D25-AE81EA107732}" dt="2022-12-19T18:09:43.785" v="749" actId="20577"/>
          <ac:spMkLst>
            <pc:docMk/>
            <pc:sldMk cId="85798695" sldId="1775"/>
            <ac:spMk id="2" creationId="{1FCFDA86-B0B7-7E93-20D0-6A12E6963E02}"/>
          </ac:spMkLst>
        </pc:spChg>
        <pc:picChg chg="add del mod">
          <ac:chgData name="RochfordJ" userId="afa10cb3-f4ec-4c59-b9bf-faf4aa99cf1a" providerId="ADAL" clId="{A59754E4-D839-4847-9D25-AE81EA107732}" dt="2022-12-19T18:29:29.473" v="755" actId="478"/>
          <ac:picMkLst>
            <pc:docMk/>
            <pc:sldMk cId="85798695" sldId="1775"/>
            <ac:picMk id="4" creationId="{0F33A600-7E2D-7BA6-C5F4-42E024D030B0}"/>
          </ac:picMkLst>
        </pc:picChg>
        <pc:picChg chg="add del mod">
          <ac:chgData name="RochfordJ" userId="afa10cb3-f4ec-4c59-b9bf-faf4aa99cf1a" providerId="ADAL" clId="{A59754E4-D839-4847-9D25-AE81EA107732}" dt="2022-12-19T18:34:22.321" v="767" actId="478"/>
          <ac:picMkLst>
            <pc:docMk/>
            <pc:sldMk cId="85798695" sldId="1775"/>
            <ac:picMk id="6" creationId="{BBA90759-D86C-E692-4948-A316B91D41B8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8" creationId="{EAF83E26-CD15-F34A-987D-D2D779EC72A0}"/>
          </ac:picMkLst>
        </pc:picChg>
        <pc:picChg chg="add del mod">
          <ac:chgData name="RochfordJ" userId="afa10cb3-f4ec-4c59-b9bf-faf4aa99cf1a" providerId="ADAL" clId="{A59754E4-D839-4847-9D25-AE81EA107732}" dt="2022-12-19T18:38:57.210" v="779" actId="478"/>
          <ac:picMkLst>
            <pc:docMk/>
            <pc:sldMk cId="85798695" sldId="1775"/>
            <ac:picMk id="10" creationId="{9F1D1BE4-A114-EC01-1097-66D661E143A0}"/>
          </ac:picMkLst>
        </pc:picChg>
        <pc:picChg chg="add del mod">
          <ac:chgData name="RochfordJ" userId="afa10cb3-f4ec-4c59-b9bf-faf4aa99cf1a" providerId="ADAL" clId="{A59754E4-D839-4847-9D25-AE81EA107732}" dt="2022-12-19T18:39:52.365" v="786" actId="478"/>
          <ac:picMkLst>
            <pc:docMk/>
            <pc:sldMk cId="85798695" sldId="1775"/>
            <ac:picMk id="12" creationId="{A1299B77-19BB-0F27-9A2F-B3B9925E40AC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14" creationId="{FB89F221-124E-BCD1-97FB-A2FE542D5CFA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16" creationId="{075DF4EF-2AB2-7F57-D045-AA9B72785333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18" creationId="{777D1B4D-0E1F-C346-19A0-4D24370117C7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20" creationId="{DBFB5C2F-5E6B-856E-EFB0-66AC3A2CC1CD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22" creationId="{B177142A-5CCE-555F-6A44-F2C97BDE1457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24" creationId="{D2B60B0F-C6F6-B871-EAE2-FD738FE60362}"/>
          </ac:picMkLst>
        </pc:picChg>
        <pc:picChg chg="add del mod">
          <ac:chgData name="RochfordJ" userId="afa10cb3-f4ec-4c59-b9bf-faf4aa99cf1a" providerId="ADAL" clId="{A59754E4-D839-4847-9D25-AE81EA107732}" dt="2022-12-19T19:29:28.818" v="841" actId="21"/>
          <ac:picMkLst>
            <pc:docMk/>
            <pc:sldMk cId="85798695" sldId="1775"/>
            <ac:picMk id="26" creationId="{2E4DC376-8F6E-DA9B-5507-CDF37D7FAFC8}"/>
          </ac:picMkLst>
        </pc:picChg>
        <pc:picChg chg="add mod">
          <ac:chgData name="RochfordJ" userId="afa10cb3-f4ec-4c59-b9bf-faf4aa99cf1a" providerId="ADAL" clId="{A59754E4-D839-4847-9D25-AE81EA107732}" dt="2022-12-19T19:36:14.283" v="938"/>
          <ac:picMkLst>
            <pc:docMk/>
            <pc:sldMk cId="85798695" sldId="1775"/>
            <ac:picMk id="27" creationId="{4096BCFD-A2AE-455A-4937-8DB47F8407AF}"/>
          </ac:picMkLst>
        </pc:picChg>
      </pc:sldChg>
      <pc:sldChg chg="add del setBg">
        <pc:chgData name="RochfordJ" userId="afa10cb3-f4ec-4c59-b9bf-faf4aa99cf1a" providerId="ADAL" clId="{A59754E4-D839-4847-9D25-AE81EA107732}" dt="2022-12-19T18:07:35.696" v="681"/>
        <pc:sldMkLst>
          <pc:docMk/>
          <pc:sldMk cId="2322748535" sldId="1775"/>
        </pc:sldMkLst>
      </pc:sldChg>
      <pc:sldChg chg="addSp delSp modSp add del mod">
        <pc:chgData name="RochfordJ" userId="afa10cb3-f4ec-4c59-b9bf-faf4aa99cf1a" providerId="ADAL" clId="{A59754E4-D839-4847-9D25-AE81EA107732}" dt="2022-12-19T19:36:49.449" v="943" actId="47"/>
        <pc:sldMkLst>
          <pc:docMk/>
          <pc:sldMk cId="1163218734" sldId="1776"/>
        </pc:sldMkLst>
        <pc:picChg chg="add mod">
          <ac:chgData name="RochfordJ" userId="afa10cb3-f4ec-4c59-b9bf-faf4aa99cf1a" providerId="ADAL" clId="{A59754E4-D839-4847-9D25-AE81EA107732}" dt="2022-12-19T19:34:56.730" v="917" actId="1440"/>
          <ac:picMkLst>
            <pc:docMk/>
            <pc:sldMk cId="1163218734" sldId="1776"/>
            <ac:picMk id="3" creationId="{2BB7C340-61EF-9015-E103-6065D0915288}"/>
          </ac:picMkLst>
        </pc:picChg>
        <pc:picChg chg="add del mod">
          <ac:chgData name="RochfordJ" userId="afa10cb3-f4ec-4c59-b9bf-faf4aa99cf1a" providerId="ADAL" clId="{A59754E4-D839-4847-9D25-AE81EA107732}" dt="2022-12-19T19:35:42.254" v="931" actId="478"/>
          <ac:picMkLst>
            <pc:docMk/>
            <pc:sldMk cId="1163218734" sldId="1776"/>
            <ac:picMk id="4" creationId="{0159FE60-DA7E-F372-9F20-901FA715D3DD}"/>
          </ac:picMkLst>
        </pc:picChg>
        <pc:picChg chg="add del mod">
          <ac:chgData name="RochfordJ" userId="afa10cb3-f4ec-4c59-b9bf-faf4aa99cf1a" providerId="ADAL" clId="{A59754E4-D839-4847-9D25-AE81EA107732}" dt="2022-12-19T19:35:42.254" v="931" actId="478"/>
          <ac:picMkLst>
            <pc:docMk/>
            <pc:sldMk cId="1163218734" sldId="1776"/>
            <ac:picMk id="5" creationId="{54BF7165-2E5D-B3AF-BBAA-F81A2C87DBC2}"/>
          </ac:picMkLst>
        </pc:picChg>
        <pc:picChg chg="del">
          <ac:chgData name="RochfordJ" userId="afa10cb3-f4ec-4c59-b9bf-faf4aa99cf1a" providerId="ADAL" clId="{A59754E4-D839-4847-9D25-AE81EA107732}" dt="2022-12-19T19:29:31.048" v="842" actId="478"/>
          <ac:picMkLst>
            <pc:docMk/>
            <pc:sldMk cId="1163218734" sldId="1776"/>
            <ac:picMk id="6" creationId="{BBA90759-D86C-E692-4948-A316B91D41B8}"/>
          </ac:picMkLst>
        </pc:picChg>
        <pc:picChg chg="add del mod">
          <ac:chgData name="RochfordJ" userId="afa10cb3-f4ec-4c59-b9bf-faf4aa99cf1a" providerId="ADAL" clId="{A59754E4-D839-4847-9D25-AE81EA107732}" dt="2022-12-19T19:35:42.254" v="931" actId="478"/>
          <ac:picMkLst>
            <pc:docMk/>
            <pc:sldMk cId="1163218734" sldId="1776"/>
            <ac:picMk id="7" creationId="{70F10F00-B712-672B-DC9C-CF83E96C2193}"/>
          </ac:picMkLst>
        </pc:picChg>
        <pc:picChg chg="add del mod">
          <ac:chgData name="RochfordJ" userId="afa10cb3-f4ec-4c59-b9bf-faf4aa99cf1a" providerId="ADAL" clId="{A59754E4-D839-4847-9D25-AE81EA107732}" dt="2022-12-19T19:35:39.883" v="930" actId="478"/>
          <ac:picMkLst>
            <pc:docMk/>
            <pc:sldMk cId="1163218734" sldId="1776"/>
            <ac:picMk id="8" creationId="{6E76B02F-8058-5E3F-3023-C5403B42DDC7}"/>
          </ac:picMkLst>
        </pc:picChg>
        <pc:picChg chg="add del mod">
          <ac:chgData name="RochfordJ" userId="afa10cb3-f4ec-4c59-b9bf-faf4aa99cf1a" providerId="ADAL" clId="{A59754E4-D839-4847-9D25-AE81EA107732}" dt="2022-12-19T19:35:39.883" v="930" actId="478"/>
          <ac:picMkLst>
            <pc:docMk/>
            <pc:sldMk cId="1163218734" sldId="1776"/>
            <ac:picMk id="9" creationId="{4B44D115-A4A3-B5FC-9702-586F405F9E94}"/>
          </ac:picMkLst>
        </pc:picChg>
        <pc:picChg chg="add del mod">
          <ac:chgData name="RochfordJ" userId="afa10cb3-f4ec-4c59-b9bf-faf4aa99cf1a" providerId="ADAL" clId="{A59754E4-D839-4847-9D25-AE81EA107732}" dt="2022-12-19T19:35:39.883" v="930" actId="478"/>
          <ac:picMkLst>
            <pc:docMk/>
            <pc:sldMk cId="1163218734" sldId="1776"/>
            <ac:picMk id="10" creationId="{C934C7A0-0275-8E36-7BE8-4CA64AE55AB4}"/>
          </ac:picMkLst>
        </pc:picChg>
        <pc:picChg chg="add del mod">
          <ac:chgData name="RochfordJ" userId="afa10cb3-f4ec-4c59-b9bf-faf4aa99cf1a" providerId="ADAL" clId="{A59754E4-D839-4847-9D25-AE81EA107732}" dt="2022-12-19T19:35:39.883" v="930" actId="478"/>
          <ac:picMkLst>
            <pc:docMk/>
            <pc:sldMk cId="1163218734" sldId="1776"/>
            <ac:picMk id="11" creationId="{3767B0E8-6297-A370-819C-00417D4E8F8D}"/>
          </ac:picMkLst>
        </pc:picChg>
      </pc:sldChg>
      <pc:sldChg chg="add del setBg">
        <pc:chgData name="RochfordJ" userId="afa10cb3-f4ec-4c59-b9bf-faf4aa99cf1a" providerId="ADAL" clId="{A59754E4-D839-4847-9D25-AE81EA107732}" dt="2022-12-19T18:31:02.045" v="765"/>
        <pc:sldMkLst>
          <pc:docMk/>
          <pc:sldMk cId="1704332275" sldId="1776"/>
        </pc:sldMkLst>
      </pc:sldChg>
      <pc:sldChg chg="add del setBg">
        <pc:chgData name="RochfordJ" userId="afa10cb3-f4ec-4c59-b9bf-faf4aa99cf1a" providerId="ADAL" clId="{A59754E4-D839-4847-9D25-AE81EA107732}" dt="2022-12-19T19:35:21.432" v="919"/>
        <pc:sldMkLst>
          <pc:docMk/>
          <pc:sldMk cId="85059013" sldId="1777"/>
        </pc:sldMkLst>
      </pc:sldChg>
      <pc:sldChg chg="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677141094" sldId="1777"/>
        </pc:sldMkLst>
        <pc:spChg chg="mod">
          <ac:chgData name="RochfordJ" userId="afa10cb3-f4ec-4c59-b9bf-faf4aa99cf1a" providerId="ADAL" clId="{A59754E4-D839-4847-9D25-AE81EA107732}" dt="2022-12-19T19:46:55.833" v="1189" actId="403"/>
          <ac:spMkLst>
            <pc:docMk/>
            <pc:sldMk cId="3677141094" sldId="1777"/>
            <ac:spMk id="2" creationId="{1FCFDA86-B0B7-7E93-20D0-6A12E6963E02}"/>
          </ac:spMkLst>
        </pc:spChg>
        <pc:picChg chg="del">
          <ac:chgData name="RochfordJ" userId="afa10cb3-f4ec-4c59-b9bf-faf4aa99cf1a" providerId="ADAL" clId="{A59754E4-D839-4847-9D25-AE81EA107732}" dt="2022-12-19T19:35:47.870" v="932" actId="478"/>
          <ac:picMkLst>
            <pc:docMk/>
            <pc:sldMk cId="3677141094" sldId="1777"/>
            <ac:picMk id="5" creationId="{54BF7165-2E5D-B3AF-BBAA-F81A2C87DBC2}"/>
          </ac:picMkLst>
        </pc:picChg>
        <pc:picChg chg="del">
          <ac:chgData name="RochfordJ" userId="afa10cb3-f4ec-4c59-b9bf-faf4aa99cf1a" providerId="ADAL" clId="{A59754E4-D839-4847-9D25-AE81EA107732}" dt="2022-12-19T19:35:47.870" v="932" actId="478"/>
          <ac:picMkLst>
            <pc:docMk/>
            <pc:sldMk cId="3677141094" sldId="1777"/>
            <ac:picMk id="7" creationId="{70F10F00-B712-672B-DC9C-CF83E96C2193}"/>
          </ac:picMkLst>
        </pc:picChg>
        <pc:picChg chg="del">
          <ac:chgData name="RochfordJ" userId="afa10cb3-f4ec-4c59-b9bf-faf4aa99cf1a" providerId="ADAL" clId="{A59754E4-D839-4847-9D25-AE81EA107732}" dt="2022-12-19T19:35:47.870" v="932" actId="478"/>
          <ac:picMkLst>
            <pc:docMk/>
            <pc:sldMk cId="3677141094" sldId="1777"/>
            <ac:picMk id="8" creationId="{6E76B02F-8058-5E3F-3023-C5403B42DDC7}"/>
          </ac:picMkLst>
        </pc:picChg>
        <pc:picChg chg="del">
          <ac:chgData name="RochfordJ" userId="afa10cb3-f4ec-4c59-b9bf-faf4aa99cf1a" providerId="ADAL" clId="{A59754E4-D839-4847-9D25-AE81EA107732}" dt="2022-12-19T19:35:47.870" v="932" actId="478"/>
          <ac:picMkLst>
            <pc:docMk/>
            <pc:sldMk cId="3677141094" sldId="1777"/>
            <ac:picMk id="9" creationId="{4B44D115-A4A3-B5FC-9702-586F405F9E94}"/>
          </ac:picMkLst>
        </pc:picChg>
        <pc:picChg chg="del">
          <ac:chgData name="RochfordJ" userId="afa10cb3-f4ec-4c59-b9bf-faf4aa99cf1a" providerId="ADAL" clId="{A59754E4-D839-4847-9D25-AE81EA107732}" dt="2022-12-19T19:35:47.870" v="932" actId="478"/>
          <ac:picMkLst>
            <pc:docMk/>
            <pc:sldMk cId="3677141094" sldId="1777"/>
            <ac:picMk id="10" creationId="{C934C7A0-0275-8E36-7BE8-4CA64AE55AB4}"/>
          </ac:picMkLst>
        </pc:picChg>
        <pc:picChg chg="del">
          <ac:chgData name="RochfordJ" userId="afa10cb3-f4ec-4c59-b9bf-faf4aa99cf1a" providerId="ADAL" clId="{A59754E4-D839-4847-9D25-AE81EA107732}" dt="2022-12-19T19:35:47.870" v="932" actId="478"/>
          <ac:picMkLst>
            <pc:docMk/>
            <pc:sldMk cId="3677141094" sldId="1777"/>
            <ac:picMk id="11" creationId="{3767B0E8-6297-A370-819C-00417D4E8F8D}"/>
          </ac:picMkLst>
        </pc:picChg>
      </pc:sldChg>
      <pc:sldChg chg="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13809081" sldId="1778"/>
        </pc:sldMkLst>
        <pc:spChg chg="mod">
          <ac:chgData name="RochfordJ" userId="afa10cb3-f4ec-4c59-b9bf-faf4aa99cf1a" providerId="ADAL" clId="{A59754E4-D839-4847-9D25-AE81EA107732}" dt="2022-12-19T19:50:01.031" v="1365" actId="20577"/>
          <ac:spMkLst>
            <pc:docMk/>
            <pc:sldMk cId="313809081" sldId="1778"/>
            <ac:spMk id="2" creationId="{1FCFDA86-B0B7-7E93-20D0-6A12E6963E02}"/>
          </ac:spMkLst>
        </pc:spChg>
        <pc:picChg chg="del">
          <ac:chgData name="RochfordJ" userId="afa10cb3-f4ec-4c59-b9bf-faf4aa99cf1a" providerId="ADAL" clId="{A59754E4-D839-4847-9D25-AE81EA107732}" dt="2022-12-19T19:35:52.501" v="933" actId="478"/>
          <ac:picMkLst>
            <pc:docMk/>
            <pc:sldMk cId="313809081" sldId="1778"/>
            <ac:picMk id="7" creationId="{70F10F00-B712-672B-DC9C-CF83E96C2193}"/>
          </ac:picMkLst>
        </pc:picChg>
        <pc:picChg chg="del">
          <ac:chgData name="RochfordJ" userId="afa10cb3-f4ec-4c59-b9bf-faf4aa99cf1a" providerId="ADAL" clId="{A59754E4-D839-4847-9D25-AE81EA107732}" dt="2022-12-19T19:35:52.501" v="933" actId="478"/>
          <ac:picMkLst>
            <pc:docMk/>
            <pc:sldMk cId="313809081" sldId="1778"/>
            <ac:picMk id="8" creationId="{6E76B02F-8058-5E3F-3023-C5403B42DDC7}"/>
          </ac:picMkLst>
        </pc:picChg>
        <pc:picChg chg="del">
          <ac:chgData name="RochfordJ" userId="afa10cb3-f4ec-4c59-b9bf-faf4aa99cf1a" providerId="ADAL" clId="{A59754E4-D839-4847-9D25-AE81EA107732}" dt="2022-12-19T19:35:52.501" v="933" actId="478"/>
          <ac:picMkLst>
            <pc:docMk/>
            <pc:sldMk cId="313809081" sldId="1778"/>
            <ac:picMk id="9" creationId="{4B44D115-A4A3-B5FC-9702-586F405F9E94}"/>
          </ac:picMkLst>
        </pc:picChg>
        <pc:picChg chg="del">
          <ac:chgData name="RochfordJ" userId="afa10cb3-f4ec-4c59-b9bf-faf4aa99cf1a" providerId="ADAL" clId="{A59754E4-D839-4847-9D25-AE81EA107732}" dt="2022-12-19T19:35:52.501" v="933" actId="478"/>
          <ac:picMkLst>
            <pc:docMk/>
            <pc:sldMk cId="313809081" sldId="1778"/>
            <ac:picMk id="10" creationId="{C934C7A0-0275-8E36-7BE8-4CA64AE55AB4}"/>
          </ac:picMkLst>
        </pc:picChg>
        <pc:picChg chg="del">
          <ac:chgData name="RochfordJ" userId="afa10cb3-f4ec-4c59-b9bf-faf4aa99cf1a" providerId="ADAL" clId="{A59754E4-D839-4847-9D25-AE81EA107732}" dt="2022-12-19T19:35:52.501" v="933" actId="478"/>
          <ac:picMkLst>
            <pc:docMk/>
            <pc:sldMk cId="313809081" sldId="1778"/>
            <ac:picMk id="11" creationId="{3767B0E8-6297-A370-819C-00417D4E8F8D}"/>
          </ac:picMkLst>
        </pc:picChg>
      </pc:sldChg>
      <pc:sldChg chg="add del setBg">
        <pc:chgData name="RochfordJ" userId="afa10cb3-f4ec-4c59-b9bf-faf4aa99cf1a" providerId="ADAL" clId="{A59754E4-D839-4847-9D25-AE81EA107732}" dt="2022-12-19T19:35:23.106" v="922"/>
        <pc:sldMkLst>
          <pc:docMk/>
          <pc:sldMk cId="3216391872" sldId="1778"/>
        </pc:sldMkLst>
      </pc:sldChg>
      <pc:sldChg chg="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564988176" sldId="1779"/>
        </pc:sldMkLst>
        <pc:spChg chg="mod">
          <ac:chgData name="RochfordJ" userId="afa10cb3-f4ec-4c59-b9bf-faf4aa99cf1a" providerId="ADAL" clId="{A59754E4-D839-4847-9D25-AE81EA107732}" dt="2022-12-19T19:51:50.149" v="1462" actId="20577"/>
          <ac:spMkLst>
            <pc:docMk/>
            <pc:sldMk cId="564988176" sldId="1779"/>
            <ac:spMk id="2" creationId="{1FCFDA86-B0B7-7E93-20D0-6A12E6963E02}"/>
          </ac:spMkLst>
        </pc:spChg>
        <pc:picChg chg="del">
          <ac:chgData name="RochfordJ" userId="afa10cb3-f4ec-4c59-b9bf-faf4aa99cf1a" providerId="ADAL" clId="{A59754E4-D839-4847-9D25-AE81EA107732}" dt="2022-12-19T19:35:57.004" v="934" actId="478"/>
          <ac:picMkLst>
            <pc:docMk/>
            <pc:sldMk cId="564988176" sldId="1779"/>
            <ac:picMk id="8" creationId="{6E76B02F-8058-5E3F-3023-C5403B42DDC7}"/>
          </ac:picMkLst>
        </pc:picChg>
        <pc:picChg chg="del">
          <ac:chgData name="RochfordJ" userId="afa10cb3-f4ec-4c59-b9bf-faf4aa99cf1a" providerId="ADAL" clId="{A59754E4-D839-4847-9D25-AE81EA107732}" dt="2022-12-19T19:35:57.004" v="934" actId="478"/>
          <ac:picMkLst>
            <pc:docMk/>
            <pc:sldMk cId="564988176" sldId="1779"/>
            <ac:picMk id="9" creationId="{4B44D115-A4A3-B5FC-9702-586F405F9E94}"/>
          </ac:picMkLst>
        </pc:picChg>
        <pc:picChg chg="del">
          <ac:chgData name="RochfordJ" userId="afa10cb3-f4ec-4c59-b9bf-faf4aa99cf1a" providerId="ADAL" clId="{A59754E4-D839-4847-9D25-AE81EA107732}" dt="2022-12-19T19:35:57.004" v="934" actId="478"/>
          <ac:picMkLst>
            <pc:docMk/>
            <pc:sldMk cId="564988176" sldId="1779"/>
            <ac:picMk id="10" creationId="{C934C7A0-0275-8E36-7BE8-4CA64AE55AB4}"/>
          </ac:picMkLst>
        </pc:picChg>
        <pc:picChg chg="del">
          <ac:chgData name="RochfordJ" userId="afa10cb3-f4ec-4c59-b9bf-faf4aa99cf1a" providerId="ADAL" clId="{A59754E4-D839-4847-9D25-AE81EA107732}" dt="2022-12-19T19:35:57.004" v="934" actId="478"/>
          <ac:picMkLst>
            <pc:docMk/>
            <pc:sldMk cId="564988176" sldId="1779"/>
            <ac:picMk id="11" creationId="{3767B0E8-6297-A370-819C-00417D4E8F8D}"/>
          </ac:picMkLst>
        </pc:picChg>
      </pc:sldChg>
      <pc:sldChg chg="add del setBg">
        <pc:chgData name="RochfordJ" userId="afa10cb3-f4ec-4c59-b9bf-faf4aa99cf1a" providerId="ADAL" clId="{A59754E4-D839-4847-9D25-AE81EA107732}" dt="2022-12-19T19:35:24.528" v="925"/>
        <pc:sldMkLst>
          <pc:docMk/>
          <pc:sldMk cId="2386070309" sldId="1779"/>
        </pc:sldMkLst>
      </pc:sldChg>
      <pc:sldChg chg="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191248751" sldId="1780"/>
        </pc:sldMkLst>
        <pc:spChg chg="mod">
          <ac:chgData name="RochfordJ" userId="afa10cb3-f4ec-4c59-b9bf-faf4aa99cf1a" providerId="ADAL" clId="{A59754E4-D839-4847-9D25-AE81EA107732}" dt="2022-12-19T21:17:59.883" v="4226" actId="20577"/>
          <ac:spMkLst>
            <pc:docMk/>
            <pc:sldMk cId="1191248751" sldId="1780"/>
            <ac:spMk id="2" creationId="{1FCFDA86-B0B7-7E93-20D0-6A12E6963E02}"/>
          </ac:spMkLst>
        </pc:spChg>
        <pc:picChg chg="del">
          <ac:chgData name="RochfordJ" userId="afa10cb3-f4ec-4c59-b9bf-faf4aa99cf1a" providerId="ADAL" clId="{A59754E4-D839-4847-9D25-AE81EA107732}" dt="2022-12-19T19:36:00.793" v="935" actId="478"/>
          <ac:picMkLst>
            <pc:docMk/>
            <pc:sldMk cId="1191248751" sldId="1780"/>
            <ac:picMk id="9" creationId="{4B44D115-A4A3-B5FC-9702-586F405F9E94}"/>
          </ac:picMkLst>
        </pc:picChg>
        <pc:picChg chg="del">
          <ac:chgData name="RochfordJ" userId="afa10cb3-f4ec-4c59-b9bf-faf4aa99cf1a" providerId="ADAL" clId="{A59754E4-D839-4847-9D25-AE81EA107732}" dt="2022-12-19T19:36:00.793" v="935" actId="478"/>
          <ac:picMkLst>
            <pc:docMk/>
            <pc:sldMk cId="1191248751" sldId="1780"/>
            <ac:picMk id="10" creationId="{C934C7A0-0275-8E36-7BE8-4CA64AE55AB4}"/>
          </ac:picMkLst>
        </pc:picChg>
        <pc:picChg chg="del">
          <ac:chgData name="RochfordJ" userId="afa10cb3-f4ec-4c59-b9bf-faf4aa99cf1a" providerId="ADAL" clId="{A59754E4-D839-4847-9D25-AE81EA107732}" dt="2022-12-19T19:36:00.793" v="935" actId="478"/>
          <ac:picMkLst>
            <pc:docMk/>
            <pc:sldMk cId="1191248751" sldId="1780"/>
            <ac:picMk id="11" creationId="{3767B0E8-6297-A370-819C-00417D4E8F8D}"/>
          </ac:picMkLst>
        </pc:picChg>
      </pc:sldChg>
      <pc:sldChg chg="add del setBg">
        <pc:chgData name="RochfordJ" userId="afa10cb3-f4ec-4c59-b9bf-faf4aa99cf1a" providerId="ADAL" clId="{A59754E4-D839-4847-9D25-AE81EA107732}" dt="2022-12-19T19:35:28.615" v="928"/>
        <pc:sldMkLst>
          <pc:docMk/>
          <pc:sldMk cId="3099724797" sldId="1780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40255813" sldId="1781"/>
        </pc:sldMkLst>
        <pc:spChg chg="mod">
          <ac:chgData name="RochfordJ" userId="afa10cb3-f4ec-4c59-b9bf-faf4aa99cf1a" providerId="ADAL" clId="{A59754E4-D839-4847-9D25-AE81EA107732}" dt="2022-12-19T20:01:06.078" v="1919" actId="20577"/>
          <ac:spMkLst>
            <pc:docMk/>
            <pc:sldMk cId="340255813" sldId="1781"/>
            <ac:spMk id="2" creationId="{1FCFDA86-B0B7-7E93-20D0-6A12E6963E02}"/>
          </ac:spMkLst>
        </pc:spChg>
        <pc:picChg chg="del">
          <ac:chgData name="RochfordJ" userId="afa10cb3-f4ec-4c59-b9bf-faf4aa99cf1a" providerId="ADAL" clId="{A59754E4-D839-4847-9D25-AE81EA107732}" dt="2022-12-19T19:36:03.371" v="936" actId="478"/>
          <ac:picMkLst>
            <pc:docMk/>
            <pc:sldMk cId="340255813" sldId="1781"/>
            <ac:picMk id="10" creationId="{C934C7A0-0275-8E36-7BE8-4CA64AE55AB4}"/>
          </ac:picMkLst>
        </pc:picChg>
        <pc:picChg chg="del">
          <ac:chgData name="RochfordJ" userId="afa10cb3-f4ec-4c59-b9bf-faf4aa99cf1a" providerId="ADAL" clId="{A59754E4-D839-4847-9D25-AE81EA107732}" dt="2022-12-19T19:36:03.371" v="936" actId="478"/>
          <ac:picMkLst>
            <pc:docMk/>
            <pc:sldMk cId="340255813" sldId="1781"/>
            <ac:picMk id="11" creationId="{3767B0E8-6297-A370-819C-00417D4E8F8D}"/>
          </ac:picMkLst>
        </pc:picChg>
        <pc:picChg chg="add mod">
          <ac:chgData name="RochfordJ" userId="afa10cb3-f4ec-4c59-b9bf-faf4aa99cf1a" providerId="ADAL" clId="{A59754E4-D839-4847-9D25-AE81EA107732}" dt="2022-12-19T21:19:39.244" v="4232" actId="1076"/>
          <ac:picMkLst>
            <pc:docMk/>
            <pc:sldMk cId="340255813" sldId="1781"/>
            <ac:picMk id="1026" creationId="{7237A40B-5AF1-AEDB-C140-C107E9BFC365}"/>
          </ac:picMkLst>
        </pc:picChg>
      </pc:sldChg>
      <pc:sldChg chg="add del setBg">
        <pc:chgData name="RochfordJ" userId="afa10cb3-f4ec-4c59-b9bf-faf4aa99cf1a" providerId="ADAL" clId="{A59754E4-D839-4847-9D25-AE81EA107732}" dt="2022-12-19T19:35:28.615" v="928"/>
        <pc:sldMkLst>
          <pc:docMk/>
          <pc:sldMk cId="2772804547" sldId="1781"/>
        </pc:sldMkLst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5573060" sldId="1782"/>
        </pc:sldMkLst>
        <pc:spChg chg="mod">
          <ac:chgData name="RochfordJ" userId="afa10cb3-f4ec-4c59-b9bf-faf4aa99cf1a" providerId="ADAL" clId="{A59754E4-D839-4847-9D25-AE81EA107732}" dt="2022-12-19T20:05:38.969" v="2162" actId="20577"/>
          <ac:spMkLst>
            <pc:docMk/>
            <pc:sldMk cId="5573060" sldId="1782"/>
            <ac:spMk id="2" creationId="{1FCFDA86-B0B7-7E93-20D0-6A12E6963E02}"/>
          </ac:spMkLst>
        </pc:spChg>
        <pc:picChg chg="del">
          <ac:chgData name="RochfordJ" userId="afa10cb3-f4ec-4c59-b9bf-faf4aa99cf1a" providerId="ADAL" clId="{A59754E4-D839-4847-9D25-AE81EA107732}" dt="2022-12-19T19:36:04.685" v="937" actId="478"/>
          <ac:picMkLst>
            <pc:docMk/>
            <pc:sldMk cId="5573060" sldId="1782"/>
            <ac:picMk id="11" creationId="{3767B0E8-6297-A370-819C-00417D4E8F8D}"/>
          </ac:picMkLst>
        </pc:picChg>
        <pc:picChg chg="add mod">
          <ac:chgData name="RochfordJ" userId="afa10cb3-f4ec-4c59-b9bf-faf4aa99cf1a" providerId="ADAL" clId="{A59754E4-D839-4847-9D25-AE81EA107732}" dt="2022-12-19T21:20:24.709" v="4239" actId="1076"/>
          <ac:picMkLst>
            <pc:docMk/>
            <pc:sldMk cId="5573060" sldId="1782"/>
            <ac:picMk id="2050" creationId="{B434EA75-3181-7257-6588-0F5BFF8F63D8}"/>
          </ac:picMkLst>
        </pc:picChg>
      </pc:sldChg>
      <pc:sldChg chg="add del setBg">
        <pc:chgData name="RochfordJ" userId="afa10cb3-f4ec-4c59-b9bf-faf4aa99cf1a" providerId="ADAL" clId="{A59754E4-D839-4847-9D25-AE81EA107732}" dt="2022-12-19T19:35:28.615" v="928"/>
        <pc:sldMkLst>
          <pc:docMk/>
          <pc:sldMk cId="1109478159" sldId="1782"/>
        </pc:sldMkLst>
      </pc:sldChg>
      <pc:sldChg chg="add del setBg">
        <pc:chgData name="RochfordJ" userId="afa10cb3-f4ec-4c59-b9bf-faf4aa99cf1a" providerId="ADAL" clId="{A59754E4-D839-4847-9D25-AE81EA107732}" dt="2022-12-19T19:35:28.615" v="928"/>
        <pc:sldMkLst>
          <pc:docMk/>
          <pc:sldMk cId="631267508" sldId="1783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3754481222" sldId="1783"/>
        </pc:sldMkLst>
        <pc:spChg chg="mod">
          <ac:chgData name="RochfordJ" userId="afa10cb3-f4ec-4c59-b9bf-faf4aa99cf1a" providerId="ADAL" clId="{A59754E4-D839-4847-9D25-AE81EA107732}" dt="2022-12-19T20:07:23.078" v="2218" actId="20577"/>
          <ac:spMkLst>
            <pc:docMk/>
            <pc:sldMk cId="3754481222" sldId="1783"/>
            <ac:spMk id="2" creationId="{1FCFDA86-B0B7-7E93-20D0-6A12E6963E02}"/>
          </ac:spMkLst>
        </pc:spChg>
        <pc:picChg chg="add mod">
          <ac:chgData name="RochfordJ" userId="afa10cb3-f4ec-4c59-b9bf-faf4aa99cf1a" providerId="ADAL" clId="{A59754E4-D839-4847-9D25-AE81EA107732}" dt="2022-12-19T21:22:00.428" v="4247" actId="14100"/>
          <ac:picMkLst>
            <pc:docMk/>
            <pc:sldMk cId="3754481222" sldId="1783"/>
            <ac:picMk id="3074" creationId="{275FF47C-52D4-BC5B-FCD5-C6DA90A01BD7}"/>
          </ac:picMkLst>
        </pc:picChg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178785642" sldId="1784"/>
        </pc:sldMkLst>
        <pc:spChg chg="mod">
          <ac:chgData name="RochfordJ" userId="afa10cb3-f4ec-4c59-b9bf-faf4aa99cf1a" providerId="ADAL" clId="{A59754E4-D839-4847-9D25-AE81EA107732}" dt="2022-12-19T19:47:26.418" v="1221" actId="20577"/>
          <ac:spMkLst>
            <pc:docMk/>
            <pc:sldMk cId="1178785642" sldId="1784"/>
            <ac:spMk id="2" creationId="{1FCFDA86-B0B7-7E93-20D0-6A12E6963E02}"/>
          </ac:spMkLst>
        </pc:spChg>
        <pc:spChg chg="add del mod">
          <ac:chgData name="RochfordJ" userId="afa10cb3-f4ec-4c59-b9bf-faf4aa99cf1a" providerId="ADAL" clId="{A59754E4-D839-4847-9D25-AE81EA107732}" dt="2022-12-19T19:44:58.038" v="1159" actId="478"/>
          <ac:spMkLst>
            <pc:docMk/>
            <pc:sldMk cId="1178785642" sldId="1784"/>
            <ac:spMk id="5" creationId="{7458E0F7-155F-DB14-846F-B735F5F62E48}"/>
          </ac:spMkLst>
        </pc:spChg>
      </pc:sldChg>
      <pc:sldChg chg="add del setBg">
        <pc:chgData name="RochfordJ" userId="afa10cb3-f4ec-4c59-b9bf-faf4aa99cf1a" providerId="ADAL" clId="{A59754E4-D839-4847-9D25-AE81EA107732}" dt="2022-12-19T19:40:45.330" v="1044"/>
        <pc:sldMkLst>
          <pc:docMk/>
          <pc:sldMk cId="3116809492" sldId="1784"/>
        </pc:sldMkLst>
      </pc:sldChg>
      <pc:sldChg chg="add del setBg">
        <pc:chgData name="RochfordJ" userId="afa10cb3-f4ec-4c59-b9bf-faf4aa99cf1a" providerId="ADAL" clId="{A59754E4-D839-4847-9D25-AE81EA107732}" dt="2022-12-19T20:07:28.489" v="2220"/>
        <pc:sldMkLst>
          <pc:docMk/>
          <pc:sldMk cId="699955308" sldId="1785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405781830" sldId="1785"/>
        </pc:sldMkLst>
        <pc:spChg chg="mod">
          <ac:chgData name="RochfordJ" userId="afa10cb3-f4ec-4c59-b9bf-faf4aa99cf1a" providerId="ADAL" clId="{A59754E4-D839-4847-9D25-AE81EA107732}" dt="2022-12-19T20:09:17.195" v="2261" actId="6549"/>
          <ac:spMkLst>
            <pc:docMk/>
            <pc:sldMk cId="1405781830" sldId="1785"/>
            <ac:spMk id="2" creationId="{1FCFDA86-B0B7-7E93-20D0-6A12E6963E02}"/>
          </ac:spMkLst>
        </pc:spChg>
        <pc:picChg chg="add mod">
          <ac:chgData name="RochfordJ" userId="afa10cb3-f4ec-4c59-b9bf-faf4aa99cf1a" providerId="ADAL" clId="{A59754E4-D839-4847-9D25-AE81EA107732}" dt="2022-12-19T21:22:06.945" v="4248"/>
          <ac:picMkLst>
            <pc:docMk/>
            <pc:sldMk cId="1405781830" sldId="1785"/>
            <ac:picMk id="6" creationId="{200D0721-FE18-4860-25F8-04D63B1B7C69}"/>
          </ac:picMkLst>
        </pc:picChg>
      </pc:sldChg>
      <pc:sldChg chg="addSp 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761684177" sldId="1786"/>
        </pc:sldMkLst>
        <pc:spChg chg="del">
          <ac:chgData name="RochfordJ" userId="afa10cb3-f4ec-4c59-b9bf-faf4aa99cf1a" providerId="ADAL" clId="{A59754E4-D839-4847-9D25-AE81EA107732}" dt="2022-12-19T20:09:36.447" v="2270" actId="478"/>
          <ac:spMkLst>
            <pc:docMk/>
            <pc:sldMk cId="761684177" sldId="1786"/>
            <ac:spMk id="2" creationId="{1FCFDA86-B0B7-7E93-20D0-6A12E6963E02}"/>
          </ac:spMkLst>
        </pc:spChg>
        <pc:spChg chg="add del mod">
          <ac:chgData name="RochfordJ" userId="afa10cb3-f4ec-4c59-b9bf-faf4aa99cf1a" providerId="ADAL" clId="{A59754E4-D839-4847-9D25-AE81EA107732}" dt="2022-12-19T20:10:02.335" v="2272" actId="478"/>
          <ac:spMkLst>
            <pc:docMk/>
            <pc:sldMk cId="761684177" sldId="1786"/>
            <ac:spMk id="6" creationId="{8E51A5CF-0A66-814C-9A8F-70B333697C75}"/>
          </ac:spMkLst>
        </pc:spChg>
        <pc:spChg chg="add del mod">
          <ac:chgData name="RochfordJ" userId="afa10cb3-f4ec-4c59-b9bf-faf4aa99cf1a" providerId="ADAL" clId="{A59754E4-D839-4847-9D25-AE81EA107732}" dt="2022-12-19T20:10:02.335" v="2272" actId="478"/>
          <ac:spMkLst>
            <pc:docMk/>
            <pc:sldMk cId="761684177" sldId="1786"/>
            <ac:spMk id="12" creationId="{91CA10CA-82EF-363A-458E-F37D04184CF5}"/>
          </ac:spMkLst>
        </pc:spChg>
        <pc:spChg chg="add mod">
          <ac:chgData name="RochfordJ" userId="afa10cb3-f4ec-4c59-b9bf-faf4aa99cf1a" providerId="ADAL" clId="{A59754E4-D839-4847-9D25-AE81EA107732}" dt="2022-12-19T20:13:19.797" v="2368" actId="20577"/>
          <ac:spMkLst>
            <pc:docMk/>
            <pc:sldMk cId="761684177" sldId="1786"/>
            <ac:spMk id="22" creationId="{D9AA1521-2F81-B7CE-2EE6-2F01F0A1B31F}"/>
          </ac:spMkLst>
        </pc:spChg>
        <pc:spChg chg="add mod">
          <ac:chgData name="RochfordJ" userId="afa10cb3-f4ec-4c59-b9bf-faf4aa99cf1a" providerId="ADAL" clId="{A59754E4-D839-4847-9D25-AE81EA107732}" dt="2022-12-19T20:14:36.477" v="2387" actId="1037"/>
          <ac:spMkLst>
            <pc:docMk/>
            <pc:sldMk cId="761684177" sldId="1786"/>
            <ac:spMk id="23" creationId="{13A6BAA7-F97F-99F1-D59F-FE54EB1B4E55}"/>
          </ac:spMkLst>
        </pc:spChg>
        <pc:cxnChg chg="add mod">
          <ac:chgData name="RochfordJ" userId="afa10cb3-f4ec-4c59-b9bf-faf4aa99cf1a" providerId="ADAL" clId="{A59754E4-D839-4847-9D25-AE81EA107732}" dt="2022-12-19T20:14:31.072" v="2386" actId="14100"/>
          <ac:cxnSpMkLst>
            <pc:docMk/>
            <pc:sldMk cId="761684177" sldId="1786"/>
            <ac:cxnSpMk id="14" creationId="{58084C88-DD1B-ED3B-E305-B3D4EE4615B1}"/>
          </ac:cxnSpMkLst>
        </pc:cxnChg>
        <pc:cxnChg chg="add mod">
          <ac:chgData name="RochfordJ" userId="afa10cb3-f4ec-4c59-b9bf-faf4aa99cf1a" providerId="ADAL" clId="{A59754E4-D839-4847-9D25-AE81EA107732}" dt="2022-12-19T20:14:31.072" v="2386" actId="14100"/>
          <ac:cxnSpMkLst>
            <pc:docMk/>
            <pc:sldMk cId="761684177" sldId="1786"/>
            <ac:cxnSpMk id="16" creationId="{70B2C66E-3631-A8E4-53EA-A6E977EC01CD}"/>
          </ac:cxnSpMkLst>
        </pc:cxnChg>
      </pc:sldChg>
      <pc:sldChg chg="add del setBg">
        <pc:chgData name="RochfordJ" userId="afa10cb3-f4ec-4c59-b9bf-faf4aa99cf1a" providerId="ADAL" clId="{A59754E4-D839-4847-9D25-AE81EA107732}" dt="2022-12-19T20:09:34.710" v="2268"/>
        <pc:sldMkLst>
          <pc:docMk/>
          <pc:sldMk cId="1179325694" sldId="1786"/>
        </pc:sldMkLst>
      </pc:sldChg>
      <pc:sldChg chg="del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945333241" sldId="1787"/>
        </pc:sldMkLst>
        <pc:spChg chg="mod">
          <ac:chgData name="RochfordJ" userId="afa10cb3-f4ec-4c59-b9bf-faf4aa99cf1a" providerId="ADAL" clId="{A59754E4-D839-4847-9D25-AE81EA107732}" dt="2022-12-19T20:40:53.822" v="3522" actId="207"/>
          <ac:spMkLst>
            <pc:docMk/>
            <pc:sldMk cId="945333241" sldId="1787"/>
            <ac:spMk id="2" creationId="{E1DAC374-4A3A-85B7-2E56-9948360E3B23}"/>
          </ac:spMkLst>
        </pc:spChg>
        <pc:spChg chg="del">
          <ac:chgData name="RochfordJ" userId="afa10cb3-f4ec-4c59-b9bf-faf4aa99cf1a" providerId="ADAL" clId="{A59754E4-D839-4847-9D25-AE81EA107732}" dt="2022-12-19T20:38:19.721" v="3354" actId="478"/>
          <ac:spMkLst>
            <pc:docMk/>
            <pc:sldMk cId="945333241" sldId="1787"/>
            <ac:spMk id="3" creationId="{A20161D7-5EFE-3CFA-8C04-C0DEDFC1CAA3}"/>
          </ac:spMkLst>
        </pc:spChg>
        <pc:spChg chg="del">
          <ac:chgData name="RochfordJ" userId="afa10cb3-f4ec-4c59-b9bf-faf4aa99cf1a" providerId="ADAL" clId="{A59754E4-D839-4847-9D25-AE81EA107732}" dt="2022-12-19T20:38:19.721" v="3354" actId="478"/>
          <ac:spMkLst>
            <pc:docMk/>
            <pc:sldMk cId="945333241" sldId="1787"/>
            <ac:spMk id="4" creationId="{A64FD0E6-56F6-57DC-BEB9-2C3EC395AE45}"/>
          </ac:spMkLst>
        </pc:spChg>
        <pc:spChg chg="del">
          <ac:chgData name="RochfordJ" userId="afa10cb3-f4ec-4c59-b9bf-faf4aa99cf1a" providerId="ADAL" clId="{A59754E4-D839-4847-9D25-AE81EA107732}" dt="2022-12-19T20:38:21.902" v="3355" actId="478"/>
          <ac:spMkLst>
            <pc:docMk/>
            <pc:sldMk cId="945333241" sldId="1787"/>
            <ac:spMk id="5" creationId="{73DEE477-1EEC-8B29-7F4D-B1FE1CA7D022}"/>
          </ac:spMkLst>
        </pc:spChg>
        <pc:spChg chg="del">
          <ac:chgData name="RochfordJ" userId="afa10cb3-f4ec-4c59-b9bf-faf4aa99cf1a" providerId="ADAL" clId="{A59754E4-D839-4847-9D25-AE81EA107732}" dt="2022-12-19T20:38:19.721" v="3354" actId="478"/>
          <ac:spMkLst>
            <pc:docMk/>
            <pc:sldMk cId="945333241" sldId="1787"/>
            <ac:spMk id="6" creationId="{9A63A55B-5A80-38A9-8CEC-9D6D057E064B}"/>
          </ac:spMkLst>
        </pc:spChg>
        <pc:spChg chg="del">
          <ac:chgData name="RochfordJ" userId="afa10cb3-f4ec-4c59-b9bf-faf4aa99cf1a" providerId="ADAL" clId="{A59754E4-D839-4847-9D25-AE81EA107732}" dt="2022-12-19T20:38:13.239" v="3353" actId="478"/>
          <ac:spMkLst>
            <pc:docMk/>
            <pc:sldMk cId="945333241" sldId="1787"/>
            <ac:spMk id="9" creationId="{7D454501-F06A-D764-05A7-795E02430568}"/>
          </ac:spMkLst>
        </pc:spChg>
      </pc:sldChg>
      <pc:sldChg chg="add del">
        <pc:chgData name="RochfordJ" userId="afa10cb3-f4ec-4c59-b9bf-faf4aa99cf1a" providerId="ADAL" clId="{A59754E4-D839-4847-9D25-AE81EA107732}" dt="2022-12-19T20:38:11.368" v="3351"/>
        <pc:sldMkLst>
          <pc:docMk/>
          <pc:sldMk cId="3202716297" sldId="1787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441082869" sldId="1788"/>
        </pc:sldMkLst>
        <pc:spChg chg="mod">
          <ac:chgData name="RochfordJ" userId="afa10cb3-f4ec-4c59-b9bf-faf4aa99cf1a" providerId="ADAL" clId="{A59754E4-D839-4847-9D25-AE81EA107732}" dt="2022-12-19T20:50:14.238" v="3844" actId="115"/>
          <ac:spMkLst>
            <pc:docMk/>
            <pc:sldMk cId="1441082869" sldId="1788"/>
            <ac:spMk id="8" creationId="{D3904BC8-B3B8-4DDA-AC34-A7847443B253}"/>
          </ac:spMkLst>
        </pc:spChg>
        <pc:cxnChg chg="add mod">
          <ac:chgData name="RochfordJ" userId="afa10cb3-f4ec-4c59-b9bf-faf4aa99cf1a" providerId="ADAL" clId="{A59754E4-D839-4847-9D25-AE81EA107732}" dt="2022-12-19T20:50:18.433" v="3845"/>
          <ac:cxnSpMkLst>
            <pc:docMk/>
            <pc:sldMk cId="1441082869" sldId="1788"/>
            <ac:cxnSpMk id="3" creationId="{6401E50A-4A7F-C192-31F3-F12C808B8781}"/>
          </ac:cxnSpMkLst>
        </pc:cxnChg>
        <pc:cxnChg chg="add mod">
          <ac:chgData name="RochfordJ" userId="afa10cb3-f4ec-4c59-b9bf-faf4aa99cf1a" providerId="ADAL" clId="{A59754E4-D839-4847-9D25-AE81EA107732}" dt="2022-12-19T20:50:18.433" v="3845"/>
          <ac:cxnSpMkLst>
            <pc:docMk/>
            <pc:sldMk cId="1441082869" sldId="1788"/>
            <ac:cxnSpMk id="4" creationId="{C67819ED-2239-FD66-0719-DE3D8A3F8863}"/>
          </ac:cxnSpMkLst>
        </pc:cxnChg>
      </pc:sldChg>
      <pc:sldChg chg="addSp delSp modSp add mod modTransition delAnim modAnim">
        <pc:chgData name="RochfordJ" userId="afa10cb3-f4ec-4c59-b9bf-faf4aa99cf1a" providerId="ADAL" clId="{A59754E4-D839-4847-9D25-AE81EA107732}" dt="2022-12-19T22:42:45.605" v="4392"/>
        <pc:sldMkLst>
          <pc:docMk/>
          <pc:sldMk cId="256310508" sldId="1789"/>
        </pc:sldMkLst>
        <pc:spChg chg="del">
          <ac:chgData name="RochfordJ" userId="afa10cb3-f4ec-4c59-b9bf-faf4aa99cf1a" providerId="ADAL" clId="{A59754E4-D839-4847-9D25-AE81EA107732}" dt="2022-12-19T21:07:36.607" v="4012" actId="478"/>
          <ac:spMkLst>
            <pc:docMk/>
            <pc:sldMk cId="256310508" sldId="1789"/>
            <ac:spMk id="8" creationId="{D3904BC8-B3B8-4DDA-AC34-A7847443B253}"/>
          </ac:spMkLst>
        </pc:spChg>
        <pc:picChg chg="add del mod">
          <ac:chgData name="RochfordJ" userId="afa10cb3-f4ec-4c59-b9bf-faf4aa99cf1a" providerId="ADAL" clId="{A59754E4-D839-4847-9D25-AE81EA107732}" dt="2022-12-19T21:07:33.614" v="4011" actId="21"/>
          <ac:picMkLst>
            <pc:docMk/>
            <pc:sldMk cId="256310508" sldId="1789"/>
            <ac:picMk id="2" creationId="{993B2CC6-BF2E-F30C-764B-F2D2DC40A9CF}"/>
          </ac:picMkLst>
        </pc:picChg>
        <pc:picChg chg="add mod">
          <ac:chgData name="RochfordJ" userId="afa10cb3-f4ec-4c59-b9bf-faf4aa99cf1a" providerId="ADAL" clId="{A59754E4-D839-4847-9D25-AE81EA107732}" dt="2022-12-19T21:07:37.049" v="4013"/>
          <ac:picMkLst>
            <pc:docMk/>
            <pc:sldMk cId="256310508" sldId="1789"/>
            <ac:picMk id="3" creationId="{D0BD9689-670A-25A7-D981-0A56CF382731}"/>
          </ac:picMkLst>
        </pc:picChg>
      </pc:sldChg>
      <pc:sldChg chg="add del">
        <pc:chgData name="RochfordJ" userId="afa10cb3-f4ec-4c59-b9bf-faf4aa99cf1a" providerId="ADAL" clId="{A59754E4-D839-4847-9D25-AE81EA107732}" dt="2022-12-19T21:08:29.515" v="4015" actId="47"/>
        <pc:sldMkLst>
          <pc:docMk/>
          <pc:sldMk cId="343113012" sldId="1790"/>
        </pc:sldMkLst>
      </pc:sldChg>
      <pc:sldChg chg="addSp modSp add mod modTransition">
        <pc:chgData name="RochfordJ" userId="afa10cb3-f4ec-4c59-b9bf-faf4aa99cf1a" providerId="ADAL" clId="{A59754E4-D839-4847-9D25-AE81EA107732}" dt="2022-12-19T22:42:45.605" v="4392"/>
        <pc:sldMkLst>
          <pc:docMk/>
          <pc:sldMk cId="1433018957" sldId="1791"/>
        </pc:sldMkLst>
        <pc:spChg chg="add mod">
          <ac:chgData name="RochfordJ" userId="afa10cb3-f4ec-4c59-b9bf-faf4aa99cf1a" providerId="ADAL" clId="{A59754E4-D839-4847-9D25-AE81EA107732}" dt="2022-12-19T21:08:58.566" v="4021" actId="1035"/>
          <ac:spMkLst>
            <pc:docMk/>
            <pc:sldMk cId="1433018957" sldId="1791"/>
            <ac:spMk id="2" creationId="{732680EA-9722-F10B-C972-BDFF869CDD5E}"/>
          </ac:spMkLst>
        </pc:spChg>
        <pc:spChg chg="add mod">
          <ac:chgData name="RochfordJ" userId="afa10cb3-f4ec-4c59-b9bf-faf4aa99cf1a" providerId="ADAL" clId="{A59754E4-D839-4847-9D25-AE81EA107732}" dt="2022-12-19T21:11:33.481" v="4028" actId="14100"/>
          <ac:spMkLst>
            <pc:docMk/>
            <pc:sldMk cId="1433018957" sldId="1791"/>
            <ac:spMk id="3" creationId="{E133DDFC-CAE6-211C-F475-194E78F55E82}"/>
          </ac:spMkLst>
        </pc:spChg>
        <pc:spChg chg="add mod">
          <ac:chgData name="RochfordJ" userId="afa10cb3-f4ec-4c59-b9bf-faf4aa99cf1a" providerId="ADAL" clId="{A59754E4-D839-4847-9D25-AE81EA107732}" dt="2022-12-19T21:12:58.305" v="4068" actId="1076"/>
          <ac:spMkLst>
            <pc:docMk/>
            <pc:sldMk cId="1433018957" sldId="1791"/>
            <ac:spMk id="4" creationId="{537229EE-5456-265A-5B72-892C339EE38A}"/>
          </ac:spMkLst>
        </pc:spChg>
      </pc:sldChg>
      <pc:sldMasterChg chg="modTransition modSldLayout">
        <pc:chgData name="RochfordJ" userId="afa10cb3-f4ec-4c59-b9bf-faf4aa99cf1a" providerId="ADAL" clId="{A59754E4-D839-4847-9D25-AE81EA107732}" dt="2022-12-19T22:42:45.605" v="4392"/>
        <pc:sldMasterMkLst>
          <pc:docMk/>
          <pc:sldMasterMk cId="0" sldId="2147483648"/>
        </pc:sldMasterMkLst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RochfordJ" userId="afa10cb3-f4ec-4c59-b9bf-faf4aa99cf1a" providerId="ADAL" clId="{A59754E4-D839-4847-9D25-AE81EA107732}" dt="2022-12-19T22:42:45.605" v="4392"/>
        <pc:sldMasterMkLst>
          <pc:docMk/>
          <pc:sldMasterMk cId="1501424845" sldId="2147483660"/>
        </pc:sldMasterMkLst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1501424845" sldId="2147483660"/>
            <pc:sldLayoutMk cId="1560300890" sldId="2147483661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1501424845" sldId="2147483660"/>
            <pc:sldLayoutMk cId="4187823804" sldId="2147483662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1501424845" sldId="2147483660"/>
            <pc:sldLayoutMk cId="4282312145" sldId="2147483663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1501424845" sldId="2147483660"/>
            <pc:sldLayoutMk cId="99226345" sldId="2147483664"/>
          </pc:sldLayoutMkLst>
        </pc:sldLayoutChg>
      </pc:sldMasterChg>
      <pc:sldMasterChg chg="modTransition modSldLayout">
        <pc:chgData name="RochfordJ" userId="afa10cb3-f4ec-4c59-b9bf-faf4aa99cf1a" providerId="ADAL" clId="{A59754E4-D839-4847-9D25-AE81EA107732}" dt="2022-12-19T22:42:45.605" v="4392"/>
        <pc:sldMasterMkLst>
          <pc:docMk/>
          <pc:sldMasterMk cId="2118766820" sldId="2147483665"/>
        </pc:sldMasterMkLst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3411685818" sldId="2147483666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1123770644" sldId="2147483667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1596411813" sldId="2147483668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62652972" sldId="2147483669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4095470106" sldId="2147483670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540502475" sldId="2147483671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3409870719" sldId="2147483672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3912137903" sldId="2147483673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2570029543" sldId="2147483674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2296955780" sldId="2147483675"/>
          </pc:sldLayoutMkLst>
        </pc:sldLayoutChg>
        <pc:sldLayoutChg chg="modTransition">
          <pc:chgData name="RochfordJ" userId="afa10cb3-f4ec-4c59-b9bf-faf4aa99cf1a" providerId="ADAL" clId="{A59754E4-D839-4847-9D25-AE81EA107732}" dt="2022-12-19T22:42:45.605" v="4392"/>
          <pc:sldLayoutMkLst>
            <pc:docMk/>
            <pc:sldMasterMk cId="2118766820" sldId="2147483665"/>
            <pc:sldLayoutMk cId="2851807990" sldId="2147483676"/>
          </pc:sldLayoutMkLst>
        </pc:sldLayoutChg>
      </pc:sldMasterChg>
    </pc:docChg>
  </pc:docChgLst>
  <pc:docChgLst>
    <pc:chgData name="RochfordJ" userId="afa10cb3-f4ec-4c59-b9bf-faf4aa99cf1a" providerId="ADAL" clId="{AE06EFF1-5F92-4455-A821-D49D96D2FCDA}"/>
    <pc:docChg chg="custSel addSld delSld modSld">
      <pc:chgData name="RochfordJ" userId="afa10cb3-f4ec-4c59-b9bf-faf4aa99cf1a" providerId="ADAL" clId="{AE06EFF1-5F92-4455-A821-D49D96D2FCDA}" dt="2022-10-10T01:46:57.989" v="29"/>
      <pc:docMkLst>
        <pc:docMk/>
      </pc:docMkLst>
      <pc:sldChg chg="delSp del">
        <pc:chgData name="RochfordJ" userId="afa10cb3-f4ec-4c59-b9bf-faf4aa99cf1a" providerId="ADAL" clId="{AE06EFF1-5F92-4455-A821-D49D96D2FCDA}" dt="2022-10-10T01:46:19.926" v="24" actId="2696"/>
        <pc:sldMkLst>
          <pc:docMk/>
          <pc:sldMk cId="1154495607" sldId="1325"/>
        </pc:sldMkLst>
        <pc:spChg chg="del">
          <ac:chgData name="RochfordJ" userId="afa10cb3-f4ec-4c59-b9bf-faf4aa99cf1a" providerId="ADAL" clId="{AE06EFF1-5F92-4455-A821-D49D96D2FCDA}" dt="2022-10-10T01:45:54.994" v="3"/>
          <ac:spMkLst>
            <pc:docMk/>
            <pc:sldMk cId="1154495607" sldId="1325"/>
            <ac:spMk id="4" creationId="{14F6475B-239A-4B9E-B394-7AACE022F9BA}"/>
          </ac:spMkLst>
        </pc:spChg>
        <pc:spChg chg="del">
          <ac:chgData name="RochfordJ" userId="afa10cb3-f4ec-4c59-b9bf-faf4aa99cf1a" providerId="ADAL" clId="{AE06EFF1-5F92-4455-A821-D49D96D2FCDA}" dt="2022-10-10T01:45:54.994" v="3"/>
          <ac:spMkLst>
            <pc:docMk/>
            <pc:sldMk cId="1154495607" sldId="1325"/>
            <ac:spMk id="5" creationId="{AFC6E603-03CD-40B4-AC5D-857829CBF5FA}"/>
          </ac:spMkLst>
        </pc:spChg>
        <pc:spChg chg="del">
          <ac:chgData name="RochfordJ" userId="afa10cb3-f4ec-4c59-b9bf-faf4aa99cf1a" providerId="ADAL" clId="{AE06EFF1-5F92-4455-A821-D49D96D2FCDA}" dt="2022-10-10T01:45:54.994" v="3"/>
          <ac:spMkLst>
            <pc:docMk/>
            <pc:sldMk cId="1154495607" sldId="1325"/>
            <ac:spMk id="6" creationId="{A2CA7F41-CBE2-42EB-9EB7-ACCD24CF1500}"/>
          </ac:spMkLst>
        </pc:spChg>
      </pc:sldChg>
      <pc:sldChg chg="addSp modAnim">
        <pc:chgData name="RochfordJ" userId="afa10cb3-f4ec-4c59-b9bf-faf4aa99cf1a" providerId="ADAL" clId="{AE06EFF1-5F92-4455-A821-D49D96D2FCDA}" dt="2022-10-10T01:46:57.989" v="29"/>
        <pc:sldMkLst>
          <pc:docMk/>
          <pc:sldMk cId="2324842017" sldId="1387"/>
        </pc:sldMkLst>
        <pc:spChg chg="add">
          <ac:chgData name="RochfordJ" userId="afa10cb3-f4ec-4c59-b9bf-faf4aa99cf1a" providerId="ADAL" clId="{AE06EFF1-5F92-4455-A821-D49D96D2FCDA}" dt="2022-10-10T01:46:54.365" v="28"/>
          <ac:spMkLst>
            <pc:docMk/>
            <pc:sldMk cId="2324842017" sldId="1387"/>
            <ac:spMk id="3" creationId="{ECA2BC9E-63ED-4553-92EF-3B295E57DC5E}"/>
          </ac:spMkLst>
        </pc:spChg>
      </pc:sldChg>
      <pc:sldChg chg="addSp delSp modSp add delAnim">
        <pc:chgData name="RochfordJ" userId="afa10cb3-f4ec-4c59-b9bf-faf4aa99cf1a" providerId="ADAL" clId="{AE06EFF1-5F92-4455-A821-D49D96D2FCDA}" dt="2022-10-10T01:46:11.218" v="23" actId="1036"/>
        <pc:sldMkLst>
          <pc:docMk/>
          <pc:sldMk cId="1145036656" sldId="1561"/>
        </pc:sldMkLst>
        <pc:spChg chg="add mod">
          <ac:chgData name="RochfordJ" userId="afa10cb3-f4ec-4c59-b9bf-faf4aa99cf1a" providerId="ADAL" clId="{AE06EFF1-5F92-4455-A821-D49D96D2FCDA}" dt="2022-10-10T01:46:11.218" v="23" actId="1036"/>
          <ac:spMkLst>
            <pc:docMk/>
            <pc:sldMk cId="1145036656" sldId="1561"/>
            <ac:spMk id="4" creationId="{BE3149DE-A1D8-41BD-9271-AAEEB9289D4B}"/>
          </ac:spMkLst>
        </pc:spChg>
        <pc:spChg chg="add mod">
          <ac:chgData name="RochfordJ" userId="afa10cb3-f4ec-4c59-b9bf-faf4aa99cf1a" providerId="ADAL" clId="{AE06EFF1-5F92-4455-A821-D49D96D2FCDA}" dt="2022-10-10T01:46:11.218" v="23" actId="1036"/>
          <ac:spMkLst>
            <pc:docMk/>
            <pc:sldMk cId="1145036656" sldId="1561"/>
            <ac:spMk id="5" creationId="{04B000B3-7595-48EE-9038-A300F8BB8181}"/>
          </ac:spMkLst>
        </pc:spChg>
        <pc:spChg chg="add mod">
          <ac:chgData name="RochfordJ" userId="afa10cb3-f4ec-4c59-b9bf-faf4aa99cf1a" providerId="ADAL" clId="{AE06EFF1-5F92-4455-A821-D49D96D2FCDA}" dt="2022-10-10T01:46:11.218" v="23" actId="1036"/>
          <ac:spMkLst>
            <pc:docMk/>
            <pc:sldMk cId="1145036656" sldId="1561"/>
            <ac:spMk id="6" creationId="{550E05C7-AF4C-45A4-B8EC-2B5394BA3B72}"/>
          </ac:spMkLst>
        </pc:spChg>
        <pc:picChg chg="del">
          <ac:chgData name="RochfordJ" userId="afa10cb3-f4ec-4c59-b9bf-faf4aa99cf1a" providerId="ADAL" clId="{AE06EFF1-5F92-4455-A821-D49D96D2FCDA}" dt="2022-10-10T01:45:58.105" v="4" actId="478"/>
          <ac:picMkLst>
            <pc:docMk/>
            <pc:sldMk cId="1145036656" sldId="1561"/>
            <ac:picMk id="3" creationId="{77B918B4-D9D8-4C3D-B03C-29558B63A514}"/>
          </ac:picMkLst>
        </pc:picChg>
      </pc:sldChg>
      <pc:sldChg chg="add del setBg">
        <pc:chgData name="RochfordJ" userId="afa10cb3-f4ec-4c59-b9bf-faf4aa99cf1a" providerId="ADAL" clId="{AE06EFF1-5F92-4455-A821-D49D96D2FCDA}" dt="2022-10-10T01:45:48.354" v="1"/>
        <pc:sldMkLst>
          <pc:docMk/>
          <pc:sldMk cId="3806086771" sldId="1561"/>
        </pc:sldMkLst>
      </pc:sldChg>
      <pc:sldChg chg="add del">
        <pc:chgData name="RochfordJ" userId="afa10cb3-f4ec-4c59-b9bf-faf4aa99cf1a" providerId="ADAL" clId="{AE06EFF1-5F92-4455-A821-D49D96D2FCDA}" dt="2022-10-10T01:46:41.914" v="27"/>
        <pc:sldMkLst>
          <pc:docMk/>
          <pc:sldMk cId="3238954290" sldId="1745"/>
        </pc:sldMkLst>
      </pc:sldChg>
    </pc:docChg>
  </pc:docChgLst>
  <pc:docChgLst>
    <pc:chgData name="RochfordJ" userId="afa10cb3-f4ec-4c59-b9bf-faf4aa99cf1a" providerId="ADAL" clId="{469D8AF9-EBDF-4C8A-8B52-7AB7145E3F8A}"/>
    <pc:docChg chg="undo custSel modSld">
      <pc:chgData name="RochfordJ" userId="afa10cb3-f4ec-4c59-b9bf-faf4aa99cf1a" providerId="ADAL" clId="{469D8AF9-EBDF-4C8A-8B52-7AB7145E3F8A}" dt="2023-05-07T14:07:57.400" v="79"/>
      <pc:docMkLst>
        <pc:docMk/>
      </pc:docMkLst>
      <pc:sldChg chg="addSp delSp modSp mod modAnim">
        <pc:chgData name="RochfordJ" userId="afa10cb3-f4ec-4c59-b9bf-faf4aa99cf1a" providerId="ADAL" clId="{469D8AF9-EBDF-4C8A-8B52-7AB7145E3F8A}" dt="2023-05-07T14:07:57.400" v="79"/>
        <pc:sldMkLst>
          <pc:docMk/>
          <pc:sldMk cId="3200757223" sldId="1525"/>
        </pc:sldMkLst>
        <pc:spChg chg="del mod">
          <ac:chgData name="RochfordJ" userId="afa10cb3-f4ec-4c59-b9bf-faf4aa99cf1a" providerId="ADAL" clId="{469D8AF9-EBDF-4C8A-8B52-7AB7145E3F8A}" dt="2023-05-07T14:07:16.942" v="70" actId="478"/>
          <ac:spMkLst>
            <pc:docMk/>
            <pc:sldMk cId="3200757223" sldId="1525"/>
            <ac:spMk id="2" creationId="{DD7BB29C-EBA2-628B-FF0F-DB359815063A}"/>
          </ac:spMkLst>
        </pc:spChg>
        <pc:picChg chg="add mod">
          <ac:chgData name="RochfordJ" userId="afa10cb3-f4ec-4c59-b9bf-faf4aa99cf1a" providerId="ADAL" clId="{469D8AF9-EBDF-4C8A-8B52-7AB7145E3F8A}" dt="2023-05-07T14:07:38.251" v="76" actId="1076"/>
          <ac:picMkLst>
            <pc:docMk/>
            <pc:sldMk cId="3200757223" sldId="1525"/>
            <ac:picMk id="4" creationId="{BB3BB536-91C7-500F-82ED-F7C2C85330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979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279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101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01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001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061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46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97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67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18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33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70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17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61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15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47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31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456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13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09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02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85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808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14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88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14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374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8677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39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128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37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74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3450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000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537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8864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273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793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3892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3502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3286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500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2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780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1290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097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1279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998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8499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522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2286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b="1" dirty="0"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45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984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625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4734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183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0267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8025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59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54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99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2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8231291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(Canadian Philosopher)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(Cambridge, MA: Belknap, 2007), 171-72.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777239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[The social imaginary refers to] the way ordinary people ‘imagine’ their social surroundings, and this is often not expressed in theoretical terms,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is carried in images, stories, legends, etc.</a:t>
            </a:r>
            <a:endParaRPr kumimoji="0" lang="en-US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close-up of a bridge&#10;&#10;Description automatically generated">
            <a:extLst>
              <a:ext uri="{FF2B5EF4-FFF2-40B4-BE49-F238E27FC236}">
                <a16:creationId xmlns="" xmlns:a16="http://schemas.microsoft.com/office/drawing/2014/main" id="{5CE332A8-0C02-8E04-FB97-0A2FAD7D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7" y="-9988"/>
            <a:ext cx="426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(Canadian Philosopher)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(Cambridge, MA: Belknap, 2007), 171-72.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777239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[The social imaginary refers to] the way ordinary people ‘imagine’ their social surroundings, and this is often not expressed in theoretical terms,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is carried in images, stories, legends, etc.</a:t>
            </a:r>
            <a:endParaRPr kumimoji="0" lang="en-US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close-up of a bridge&#10;&#10;Description automatically generated">
            <a:extLst>
              <a:ext uri="{FF2B5EF4-FFF2-40B4-BE49-F238E27FC236}">
                <a16:creationId xmlns="" xmlns:a16="http://schemas.microsoft.com/office/drawing/2014/main" id="{5CE332A8-0C02-8E04-FB97-0A2FAD7D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7" y="-9988"/>
            <a:ext cx="4267533" cy="6858000"/>
          </a:xfrm>
          <a:prstGeom prst="rect">
            <a:avLst/>
          </a:prstGeom>
        </p:spPr>
      </p:pic>
      <p:pic>
        <p:nvPicPr>
          <p:cNvPr id="1026" name="Picture 2" descr="You can do it! Believe in yourself!, You deserve this. You are amazing! -  Victory Baby - Meme Generator">
            <a:extLst>
              <a:ext uri="{FF2B5EF4-FFF2-40B4-BE49-F238E27FC236}">
                <a16:creationId xmlns="" xmlns:a16="http://schemas.microsoft.com/office/drawing/2014/main" id="{B11B58E8-1EDD-ED9B-173B-4B9D51FD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3174"/>
            <a:ext cx="3581400" cy="4256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02EDC0-1FB1-17D0-5A71-D08715EDA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001" y="153174"/>
            <a:ext cx="6590800" cy="2267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Streaming with laughter: the 50 best standup comedy shows | Comedy | The  Guardian">
            <a:extLst>
              <a:ext uri="{FF2B5EF4-FFF2-40B4-BE49-F238E27FC236}">
                <a16:creationId xmlns="" xmlns:a16="http://schemas.microsoft.com/office/drawing/2014/main" id="{146C0C88-4176-FFDC-C05B-DD66412C5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74" y="2034639"/>
            <a:ext cx="4990936" cy="2994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4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(Canadian Philosopher)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(Cambridge, MA: Belknap, 2007), 171-72.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interesting in the social imaginary is that it is shared by large groups of people, if not the whole society.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close-up of a bridge&#10;&#10;Description automatically generated">
            <a:extLst>
              <a:ext uri="{FF2B5EF4-FFF2-40B4-BE49-F238E27FC236}">
                <a16:creationId xmlns="" xmlns:a16="http://schemas.microsoft.com/office/drawing/2014/main" id="{5CE332A8-0C02-8E04-FB97-0A2FAD7D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7" y="-9988"/>
            <a:ext cx="426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4986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(Canadian Philosopher)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(Cambridge, MA: Belknap, 2007), 171-72.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social imaginary is that common understanding which makes possible common practices,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a widely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shared sense of legitimacy</a:t>
            </a: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400" b="1" i="0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close-up of a bridge&#10;&#10;Description automatically generated">
            <a:extLst>
              <a:ext uri="{FF2B5EF4-FFF2-40B4-BE49-F238E27FC236}">
                <a16:creationId xmlns="" xmlns:a16="http://schemas.microsoft.com/office/drawing/2014/main" id="{5CE332A8-0C02-8E04-FB97-0A2FAD7D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7" y="-9988"/>
            <a:ext cx="426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235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(Canadian Philosopher)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(Cambridge, MA: Belknap, 2007), 171-72.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social imaginary is that common understanding which makes possible common practices,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a widely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shared sense of legitimacy</a:t>
            </a: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400" b="1" i="0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close-up of a bridge&#10;&#10;Description automatically generated">
            <a:extLst>
              <a:ext uri="{FF2B5EF4-FFF2-40B4-BE49-F238E27FC236}">
                <a16:creationId xmlns="" xmlns:a16="http://schemas.microsoft.com/office/drawing/2014/main" id="{5CE332A8-0C02-8E04-FB97-0A2FAD7D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7" y="-9988"/>
            <a:ext cx="4267533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9B1AE4C9-9BC4-ED94-6AA7-40F8EA6DC336}"/>
              </a:ext>
            </a:extLst>
          </p:cNvPr>
          <p:cNvSpPr/>
          <p:nvPr/>
        </p:nvSpPr>
        <p:spPr>
          <a:xfrm>
            <a:off x="4114801" y="117230"/>
            <a:ext cx="7998370" cy="331176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Assumed Cultural Norms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“Would you rather…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 considered unpatriotic…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 racist?”</a:t>
            </a:r>
          </a:p>
        </p:txBody>
      </p:sp>
    </p:spTree>
    <p:extLst>
      <p:ext uri="{BB962C8B-B14F-4D97-AF65-F5344CB8AC3E}">
        <p14:creationId xmlns:p14="http://schemas.microsoft.com/office/powerpoint/2010/main" val="34172407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858561-B00C-29B1-6B64-F1E76F1A3761}"/>
              </a:ext>
            </a:extLst>
          </p:cNvPr>
          <p:cNvSpPr txBox="1"/>
          <p:nvPr/>
        </p:nvSpPr>
        <p:spPr>
          <a:xfrm>
            <a:off x="130084" y="1440726"/>
            <a:ext cx="8373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at the core of our identity?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Who am I? Who is the real me? How do I define myself?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Different cultures define identity through various means.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75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“Expressive individualism”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Identity comes from looking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inside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our psychological state, rather than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outside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at the world around us.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Robert N.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Bellah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et al.,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Habits of the Heart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(1996), 333-334.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75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“Social imaginary”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Culture of presuppositions and plausibility structures.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(2007), 171-172.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80DDFF33-3C5B-8061-AA45-CB51FB8CC89A}"/>
              </a:ext>
            </a:extLst>
          </p:cNvPr>
          <p:cNvSpPr/>
          <p:nvPr/>
        </p:nvSpPr>
        <p:spPr>
          <a:xfrm>
            <a:off x="3374573" y="119742"/>
            <a:ext cx="8752114" cy="612865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Summary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create our identity by looking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inside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ourselves</a:t>
            </a:r>
            <a:r>
              <a:rPr kumimoji="0" lang="en-US" sz="4000" b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—not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outside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e.g. core feelings, intuitions, and desires.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Authenticity requires resisting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conformity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outside influences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Cultural, moral, religious, political, or divine.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Challenging the psychological self is oppressive.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Authenticity demands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outward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expression of this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inner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identity.</a:t>
            </a:r>
          </a:p>
        </p:txBody>
      </p:sp>
    </p:spTree>
    <p:extLst>
      <p:ext uri="{BB962C8B-B14F-4D97-AF65-F5344CB8AC3E}">
        <p14:creationId xmlns:p14="http://schemas.microsoft.com/office/powerpoint/2010/main" val="9882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C779C8-6925-429A-C389-27CEC1BB1EE3}"/>
              </a:ext>
            </a:extLst>
          </p:cNvPr>
          <p:cNvSpPr txBox="1"/>
          <p:nvPr/>
        </p:nvSpPr>
        <p:spPr>
          <a:xfrm>
            <a:off x="228600" y="1447800"/>
            <a:ext cx="92038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“Follow your 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“Follow your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“Follow your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“Believe in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“Be true to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“No _________.”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“You do 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“Age is just a ________________________”</a:t>
            </a:r>
          </a:p>
        </p:txBody>
      </p:sp>
    </p:spTree>
    <p:extLst>
      <p:ext uri="{BB962C8B-B14F-4D97-AF65-F5344CB8AC3E}">
        <p14:creationId xmlns:p14="http://schemas.microsoft.com/office/powerpoint/2010/main" val="32661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C779C8-6925-429A-C389-27CEC1BB1EE3}"/>
              </a:ext>
            </a:extLst>
          </p:cNvPr>
          <p:cNvSpPr txBox="1"/>
          <p:nvPr/>
        </p:nvSpPr>
        <p:spPr>
          <a:xfrm>
            <a:off x="228600" y="1447800"/>
            <a:ext cx="92038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“Follow your 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“Follow your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“Follow your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“Believe in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“Be true to 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“No _________.”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“You do 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“Age is just a ________________________”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E2C550-E26D-E0F4-F07F-01D07F9D0B8E}"/>
              </a:ext>
            </a:extLst>
          </p:cNvPr>
          <p:cNvSpPr txBox="1"/>
          <p:nvPr/>
        </p:nvSpPr>
        <p:spPr>
          <a:xfrm>
            <a:off x="2759532" y="1469572"/>
            <a:ext cx="171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heart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5592B0-F5DE-3BED-B7FE-F4FC7F2A8446}"/>
              </a:ext>
            </a:extLst>
          </p:cNvPr>
          <p:cNvSpPr txBox="1"/>
          <p:nvPr/>
        </p:nvSpPr>
        <p:spPr>
          <a:xfrm>
            <a:off x="2985410" y="2071937"/>
            <a:ext cx="171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dreams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1D071B6-00A8-7537-F22D-245EF733DDC2}"/>
              </a:ext>
            </a:extLst>
          </p:cNvPr>
          <p:cNvSpPr txBox="1"/>
          <p:nvPr/>
        </p:nvSpPr>
        <p:spPr>
          <a:xfrm>
            <a:off x="3006638" y="2670421"/>
            <a:ext cx="171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passion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A9F9723-4D37-0C40-65E6-48181F9DE381}"/>
              </a:ext>
            </a:extLst>
          </p:cNvPr>
          <p:cNvSpPr txBox="1"/>
          <p:nvPr/>
        </p:nvSpPr>
        <p:spPr>
          <a:xfrm>
            <a:off x="2408468" y="3291137"/>
            <a:ext cx="1946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A4A87D4-6B34-112A-C416-A93988D1246E}"/>
              </a:ext>
            </a:extLst>
          </p:cNvPr>
          <p:cNvSpPr txBox="1"/>
          <p:nvPr/>
        </p:nvSpPr>
        <p:spPr>
          <a:xfrm>
            <a:off x="1153888" y="4515508"/>
            <a:ext cx="2337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judgment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86BA431-F511-ED61-80D5-32F19EA8E5DF}"/>
              </a:ext>
            </a:extLst>
          </p:cNvPr>
          <p:cNvSpPr txBox="1"/>
          <p:nvPr/>
        </p:nvSpPr>
        <p:spPr>
          <a:xfrm>
            <a:off x="1896170" y="5119163"/>
            <a:ext cx="1102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6AD8889-695A-3E7E-DFB4-61B251F490CA}"/>
              </a:ext>
            </a:extLst>
          </p:cNvPr>
          <p:cNvSpPr txBox="1"/>
          <p:nvPr/>
        </p:nvSpPr>
        <p:spPr>
          <a:xfrm>
            <a:off x="2435138" y="3908357"/>
            <a:ext cx="1946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B667E9-9B83-4CBB-3791-CF38512E7C23}"/>
              </a:ext>
            </a:extLst>
          </p:cNvPr>
          <p:cNvSpPr txBox="1"/>
          <p:nvPr/>
        </p:nvSpPr>
        <p:spPr>
          <a:xfrm>
            <a:off x="3075160" y="5725727"/>
            <a:ext cx="6415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haunting existential reality!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F4E06BF-C6FE-5F89-0F02-9CE95B55835F}"/>
              </a:ext>
            </a:extLst>
          </p:cNvPr>
          <p:cNvSpPr txBox="1"/>
          <p:nvPr/>
        </p:nvSpPr>
        <p:spPr>
          <a:xfrm>
            <a:off x="44350" y="1350612"/>
            <a:ext cx="6008914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Expressing desires is good.</a:t>
            </a:r>
          </a:p>
          <a:p>
            <a:pPr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Psalm 37:4</a:t>
            </a:r>
          </a:p>
          <a:p>
            <a:pPr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Randy Alcorn,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Happiness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(Illinois: Tyndale, 2015)</a:t>
            </a:r>
          </a:p>
          <a:p>
            <a:pPr algn="ctr"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Authenticity: “Be yourself.”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Matthew 6:2-5; 15:7ff; 23:13ff; Romans 12:9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Culture and tradition are quite often wrong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Matthew 15:3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Mindless conformity on the core issues of life is wrong.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Romans 12:1-2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258166-E876-E551-A1CA-5F6EF9390E7C}"/>
              </a:ext>
            </a:extLst>
          </p:cNvPr>
          <p:cNvSpPr txBox="1"/>
          <p:nvPr/>
        </p:nvSpPr>
        <p:spPr>
          <a:xfrm>
            <a:off x="6084277" y="1350612"/>
            <a:ext cx="6062939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all desires are good.</a:t>
            </a:r>
          </a:p>
          <a:p>
            <a:pPr algn="ctr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Jeremiah 17:9-10; James 1:13-15; Proverbs 14:12</a:t>
            </a:r>
          </a:p>
          <a:p>
            <a:pPr algn="ctr"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Following Christ can be painful (Luke 14:26-35).</a:t>
            </a:r>
          </a:p>
          <a:p>
            <a:pPr algn="ctr"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“Deny yourself.”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Mark 8:34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Scripture (not self) is our ultimate authority.</a:t>
            </a:r>
            <a:endParaRPr lang="en-US" sz="3600" b="1" spc="-15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Timothy 3:16; 2 Peter 1:19-21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don’t conquer conformity by looking </a:t>
            </a:r>
            <a:r>
              <a:rPr lang="en-US" sz="3600" b="1" i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inwards</a:t>
            </a:r>
            <a:r>
              <a:rPr lang="en-US" sz="36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US" sz="3600" b="1" i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upwards</a:t>
            </a:r>
            <a:r>
              <a:rPr lang="en-US" sz="3600" b="1" spc="-15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Romans 12:1-2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4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CC2614-D260-E9D3-7C99-F5CCE7CAA589}"/>
              </a:ext>
            </a:extLst>
          </p:cNvPr>
          <p:cNvSpPr txBox="1"/>
          <p:nvPr/>
        </p:nvSpPr>
        <p:spPr>
          <a:xfrm>
            <a:off x="106638" y="1336056"/>
            <a:ext cx="84587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Morality?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Defined in psychological and emotional terms.</a:t>
            </a:r>
          </a:p>
        </p:txBody>
      </p:sp>
    </p:spTree>
    <p:extLst>
      <p:ext uri="{BB962C8B-B14F-4D97-AF65-F5344CB8AC3E}">
        <p14:creationId xmlns:p14="http://schemas.microsoft.com/office/powerpoint/2010/main" val="5289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CC2614-D260-E9D3-7C99-F5CCE7CAA589}"/>
              </a:ext>
            </a:extLst>
          </p:cNvPr>
          <p:cNvSpPr txBox="1"/>
          <p:nvPr/>
        </p:nvSpPr>
        <p:spPr>
          <a:xfrm>
            <a:off x="106638" y="1336056"/>
            <a:ext cx="84587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Morality?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Defined in psychological and emotional terms.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="" xmlns:a16="http://schemas.microsoft.com/office/drawing/2014/main" id="{7DE0211C-3057-D1FF-BDFF-42A320C4E5CF}"/>
              </a:ext>
            </a:extLst>
          </p:cNvPr>
          <p:cNvSpPr/>
          <p:nvPr/>
        </p:nvSpPr>
        <p:spPr>
          <a:xfrm>
            <a:off x="304800" y="3602168"/>
            <a:ext cx="11170962" cy="26833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“When my married boss flirts with her, it is so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gross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“His boasting makes me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sick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“It was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awkward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hear you having sex in the dorm.”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“His racial slurs show just how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ignorant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is.”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="" xmlns:a16="http://schemas.microsoft.com/office/drawing/2014/main" id="{8EB34423-126F-016B-4ED4-B2CFA66F8D0D}"/>
              </a:ext>
            </a:extLst>
          </p:cNvPr>
          <p:cNvSpPr/>
          <p:nvPr/>
        </p:nvSpPr>
        <p:spPr>
          <a:xfrm>
            <a:off x="3715086" y="169611"/>
            <a:ext cx="8275362" cy="325938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moral claims are reduced to psychological feelings,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would explain why it’s so difficult to discuss moral issues.</a:t>
            </a:r>
          </a:p>
        </p:txBody>
      </p:sp>
    </p:spTree>
    <p:extLst>
      <p:ext uri="{BB962C8B-B14F-4D97-AF65-F5344CB8AC3E}">
        <p14:creationId xmlns:p14="http://schemas.microsoft.com/office/powerpoint/2010/main" val="35966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5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CC2614-D260-E9D3-7C99-F5CCE7CAA589}"/>
              </a:ext>
            </a:extLst>
          </p:cNvPr>
          <p:cNvSpPr txBox="1"/>
          <p:nvPr/>
        </p:nvSpPr>
        <p:spPr>
          <a:xfrm>
            <a:off x="106638" y="1336056"/>
            <a:ext cx="845874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Morality?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Defined in psychological and emotional terms.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Truth?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 overrides science, morality, reason, etc.</a:t>
            </a:r>
          </a:p>
        </p:txBody>
      </p:sp>
    </p:spTree>
    <p:extLst>
      <p:ext uri="{BB962C8B-B14F-4D97-AF65-F5344CB8AC3E}">
        <p14:creationId xmlns:p14="http://schemas.microsoft.com/office/powerpoint/2010/main" val="7363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AB1508-D867-4F31-C721-29ED85EBB1C4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Academia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“You’re not reading scholars on the subject.”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79721B-E823-CCA0-129E-1DE9721FD765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can learn everything I need on the Internet.”</a:t>
            </a:r>
          </a:p>
        </p:txBody>
      </p:sp>
    </p:spTree>
    <p:extLst>
      <p:ext uri="{BB962C8B-B14F-4D97-AF65-F5344CB8AC3E}">
        <p14:creationId xmlns:p14="http://schemas.microsoft.com/office/powerpoint/2010/main" val="33724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AB1508-D867-4F31-C721-29ED85EBB1C4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Pediatrics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“No peer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reviewed study supports that view.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79721B-E823-CCA0-129E-1DE9721FD765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feel like this parenting style </a:t>
            </a: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helps my kid.”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AB1508-D867-4F31-C721-29ED85EBB1C4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don’t think that,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I never said that.”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79721B-E823-CCA0-129E-1DE9721FD765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was offended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you meant.”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AB1508-D867-4F31-C721-29ED85EBB1C4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Community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“You’re leaving friends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&amp; 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family for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two 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years.”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18D1F7-F309-0CB4-679E-B4F8C91A9F59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won’t be happy unless I take this job opportunity.”</a:t>
            </a:r>
          </a:p>
        </p:txBody>
      </p:sp>
    </p:spTree>
    <p:extLst>
      <p:ext uri="{BB962C8B-B14F-4D97-AF65-F5344CB8AC3E}">
        <p14:creationId xmlns:p14="http://schemas.microsoft.com/office/powerpoint/2010/main" val="34183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75BD3E-D7FC-24B3-E830-033978F76604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“You can be an NBA player if you believe in yourself!”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4FB9F02-C354-4BC9-86C0-FA7A4BC53EF2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“I’m only 5 foot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inches tall.”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858561-B00C-29B1-6B64-F1E76F1A3761}"/>
              </a:ext>
            </a:extLst>
          </p:cNvPr>
          <p:cNvSpPr txBox="1"/>
          <p:nvPr/>
        </p:nvSpPr>
        <p:spPr>
          <a:xfrm>
            <a:off x="130084" y="1440726"/>
            <a:ext cx="8373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at the core of our identity?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Who am I? Who is the real me? How do I define myself?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Different cultures define identity through various means.</a:t>
            </a:r>
          </a:p>
        </p:txBody>
      </p:sp>
    </p:spTree>
    <p:extLst>
      <p:ext uri="{BB962C8B-B14F-4D97-AF65-F5344CB8AC3E}">
        <p14:creationId xmlns:p14="http://schemas.microsoft.com/office/powerpoint/2010/main" val="1988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AB1508-D867-4F31-C721-29ED85EBB1C4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“Your body is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fully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anatomically male.”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79721B-E823-CCA0-129E-1DE9721FD765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feel 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I’m a woman.”</a:t>
            </a:r>
          </a:p>
        </p:txBody>
      </p:sp>
    </p:spTree>
    <p:extLst>
      <p:ext uri="{BB962C8B-B14F-4D97-AF65-F5344CB8AC3E}">
        <p14:creationId xmlns:p14="http://schemas.microsoft.com/office/powerpoint/2010/main" val="6873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AB1508-D867-4F31-C721-29ED85EBB1C4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Architecture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“That pizza shop doesn’t have a basement.”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18D1F7-F309-0CB4-679E-B4F8C91A9F59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“Pedophiles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have babies in that pizza shop basement.”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AB1508-D867-4F31-C721-29ED85EBB1C4}"/>
              </a:ext>
            </a:extLst>
          </p:cNvPr>
          <p:cNvSpPr txBox="1"/>
          <p:nvPr/>
        </p:nvSpPr>
        <p:spPr>
          <a:xfrm>
            <a:off x="187569" y="2389763"/>
            <a:ext cx="4724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Ethics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“No</a:t>
            </a:r>
            <a:r>
              <a:rPr kumimoji="0" lang="en-US" sz="36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fault divorce will likely hurt my kid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18D1F7-F309-0CB4-679E-B4F8C91A9F59}"/>
              </a:ext>
            </a:extLst>
          </p:cNvPr>
          <p:cNvSpPr txBox="1"/>
          <p:nvPr/>
        </p:nvSpPr>
        <p:spPr>
          <a:xfrm>
            <a:off x="6934200" y="3229708"/>
            <a:ext cx="52226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“I’m not happy in this marriage.”</a:t>
            </a:r>
          </a:p>
        </p:txBody>
      </p:sp>
    </p:spTree>
    <p:extLst>
      <p:ext uri="{BB962C8B-B14F-4D97-AF65-F5344CB8AC3E}">
        <p14:creationId xmlns:p14="http://schemas.microsoft.com/office/powerpoint/2010/main" val="10321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erson lying in bed with a white pillow&#10;&#10;Description automatically generated">
            <a:extLst>
              <a:ext uri="{FF2B5EF4-FFF2-40B4-BE49-F238E27FC236}">
                <a16:creationId xmlns="" xmlns:a16="http://schemas.microsoft.com/office/drawing/2014/main" id="{B7866756-02E2-FF1B-6DBA-3A26E165A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3" y="0"/>
            <a:ext cx="4272851" cy="6867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407BE3-AB07-843D-97A7-EFCC936DFB25}"/>
              </a:ext>
            </a:extLst>
          </p:cNvPr>
          <p:cNvSpPr txBox="1"/>
          <p:nvPr/>
        </p:nvSpPr>
        <p:spPr>
          <a:xfrm>
            <a:off x="76200" y="22860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[Her ex-husband] was a good husband and continues to be a great father to Angelo. He’s still one of Adele’s best friends…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6549B0-E792-533C-B3A7-22F51D737B82}"/>
              </a:ext>
            </a:extLst>
          </p:cNvPr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(English Singer-Songwriter)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Brittany Spanos, “Adele: ‘It F*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cking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Devastated Me’”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Rolling Stone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(November 11, 2021).</a:t>
            </a:r>
          </a:p>
        </p:txBody>
      </p:sp>
    </p:spTree>
    <p:extLst>
      <p:ext uri="{BB962C8B-B14F-4D97-AF65-F5344CB8AC3E}">
        <p14:creationId xmlns:p14="http://schemas.microsoft.com/office/powerpoint/2010/main" val="5821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(English Singer-Songwriter)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Brittany Spanos, “Adele: ‘It F*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cking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Devastated Me’”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Rolling Stone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(November 11, 2021).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2860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end came with the heartbreaking, if less dramatic, feeling that she was getting further from the person she hoped to be.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person lying in bed with a white pillow&#10;&#10;Description automatically generated">
            <a:extLst>
              <a:ext uri="{FF2B5EF4-FFF2-40B4-BE49-F238E27FC236}">
                <a16:creationId xmlns="" xmlns:a16="http://schemas.microsoft.com/office/drawing/2014/main" id="{B7866756-02E2-FF1B-6DBA-3A26E165A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3" y="0"/>
            <a:ext cx="4272851" cy="68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740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(English Singer-Songwriter)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Brittany Spanos, “Adele: ‘It F*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cking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Devastated Me’”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Rolling Stone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(November 11, 2021).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286000"/>
            <a:ext cx="77723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didn’t really know myself,” she says. “I thought I did… but I just didn’t like who I was.”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Across </a:t>
            </a:r>
            <a:r>
              <a:rPr kumimoji="0" lang="en-US" sz="44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Adele assesses the most important relationship of her life: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one with herself.</a:t>
            </a:r>
          </a:p>
        </p:txBody>
      </p:sp>
      <p:pic>
        <p:nvPicPr>
          <p:cNvPr id="8" name="Picture 7" descr="A person lying in bed with a white pillow&#10;&#10;Description automatically generated">
            <a:extLst>
              <a:ext uri="{FF2B5EF4-FFF2-40B4-BE49-F238E27FC236}">
                <a16:creationId xmlns="" xmlns:a16="http://schemas.microsoft.com/office/drawing/2014/main" id="{B7866756-02E2-FF1B-6DBA-3A26E165A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3" y="0"/>
            <a:ext cx="4272851" cy="68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666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(English Singer-Songwriter)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Tomás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“Adele Says She ‘Wasn’t Happy’ in Her Marriage with Simon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Konecki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People Magazine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(October 7, 2021).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286000"/>
            <a:ext cx="77723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was just going through the motions and I wasn’t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happy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Neither of us did anything wrong.”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4" descr="Inside Adele's Life After Divorce — and Plans for New Music">
            <a:extLst>
              <a:ext uri="{FF2B5EF4-FFF2-40B4-BE49-F238E27FC236}">
                <a16:creationId xmlns="" xmlns:a16="http://schemas.microsoft.com/office/drawing/2014/main" id="{32721D94-90F6-0518-56C5-67EBDD44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48" y="0"/>
            <a:ext cx="4272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6099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(English Singer-Songwriter)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Tomás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“Adele Says She ‘Wasn’t Happy’ in Her Marriage with Simon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Konecki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People Magazine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(October 7, 2021).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2860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“Neither of us hurt each other or anything like that. It was just: I want my son to see me really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love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and be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loved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It’s really important to me.”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4" descr="Inside Adele's Life After Divorce — and Plans for New Music">
            <a:extLst>
              <a:ext uri="{FF2B5EF4-FFF2-40B4-BE49-F238E27FC236}">
                <a16:creationId xmlns="" xmlns:a16="http://schemas.microsoft.com/office/drawing/2014/main" id="{32721D94-90F6-0518-56C5-67EBDD44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48" y="0"/>
            <a:ext cx="4272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80333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(English Singer-Songwriter)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Tomás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“Adele Says She ‘Wasn’t Happy’ in Her Marriage with Simon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Konecki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People Magazine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(October 7, 2021).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" y="2286000"/>
            <a:ext cx="78485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“If I can reach why I left, which was the pursuit of </a:t>
            </a:r>
            <a:r>
              <a:rPr kumimoji="0" lang="en-US" sz="4400" b="0" i="0" u="sng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my own happiness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even though it made [my son] really </a:t>
            </a:r>
            <a:r>
              <a:rPr kumimoji="0" lang="en-US" sz="4400" b="0" i="0" u="sng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unhappy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—if I can find that </a:t>
            </a:r>
            <a:r>
              <a:rPr kumimoji="0" lang="en-US" sz="4400" b="0" i="0" u="sng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happiness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he sees me, then maybe I’ll be able to forgive myself.”</a:t>
            </a:r>
            <a:endParaRPr kumimoji="0" lang="en-US" sz="6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4" descr="Inside Adele's Life After Divorce — and Plans for New Music">
            <a:extLst>
              <a:ext uri="{FF2B5EF4-FFF2-40B4-BE49-F238E27FC236}">
                <a16:creationId xmlns="" xmlns:a16="http://schemas.microsoft.com/office/drawing/2014/main" id="{32721D94-90F6-0518-56C5-67EBDD44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48" y="0"/>
            <a:ext cx="4272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4941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Adele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(English Singer-Songwriter)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Tomás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“Adele Says She ‘Wasn’t Happy’ in Her Marriage with Simon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Konecki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People Magazine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(October 7, 2021).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" y="2286000"/>
            <a:ext cx="78485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“If I can reach why I left, which was the pursuit of </a:t>
            </a:r>
            <a:r>
              <a:rPr kumimoji="0" lang="en-US" sz="4400" b="0" i="0" u="sng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my own happiness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even though it made [my son] really </a:t>
            </a:r>
            <a:r>
              <a:rPr kumimoji="0" lang="en-US" sz="4400" b="0" i="0" u="sng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unhappy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—if I can find that </a:t>
            </a:r>
            <a:r>
              <a:rPr kumimoji="0" lang="en-US" sz="4400" b="0" i="0" u="sng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happiness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he sees me, then maybe I’ll be able to forgive myself.”</a:t>
            </a:r>
            <a:endParaRPr kumimoji="0" lang="en-US" sz="6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4" descr="Inside Adele's Life After Divorce — and Plans for New Music">
            <a:extLst>
              <a:ext uri="{FF2B5EF4-FFF2-40B4-BE49-F238E27FC236}">
                <a16:creationId xmlns="" xmlns:a16="http://schemas.microsoft.com/office/drawing/2014/main" id="{32721D94-90F6-0518-56C5-67EBDD44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48" y="0"/>
            <a:ext cx="4272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0336D45F-9A3F-E98D-B66F-57BBB9C3134C}"/>
              </a:ext>
            </a:extLst>
          </p:cNvPr>
          <p:cNvSpPr/>
          <p:nvPr/>
        </p:nvSpPr>
        <p:spPr>
          <a:xfrm>
            <a:off x="2045970" y="194310"/>
            <a:ext cx="9982200" cy="415498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Adele, “To Be Loved”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 loved and love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at the highest count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Means to lose all the things I can’t live without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 it be known that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will choose to lose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It’s a sacrifice but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can’t live a lie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 it be known, let it be known that I tried</a:t>
            </a:r>
          </a:p>
        </p:txBody>
      </p:sp>
    </p:spTree>
    <p:extLst>
      <p:ext uri="{BB962C8B-B14F-4D97-AF65-F5344CB8AC3E}">
        <p14:creationId xmlns:p14="http://schemas.microsoft.com/office/powerpoint/2010/main" val="20614883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858561-B00C-29B1-6B64-F1E76F1A3761}"/>
              </a:ext>
            </a:extLst>
          </p:cNvPr>
          <p:cNvSpPr txBox="1"/>
          <p:nvPr/>
        </p:nvSpPr>
        <p:spPr>
          <a:xfrm>
            <a:off x="130084" y="1440726"/>
            <a:ext cx="8373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at the core of our identity?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Who am I? Who is the real me? How do I define myself?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Different cultures define identity through various means.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1E79B92D-89F0-B3A6-3E50-9FDA9E4A327D}"/>
              </a:ext>
            </a:extLst>
          </p:cNvPr>
          <p:cNvSpPr/>
          <p:nvPr/>
        </p:nvSpPr>
        <p:spPr>
          <a:xfrm>
            <a:off x="6781800" y="97970"/>
            <a:ext cx="5319888" cy="6662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Social status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Profession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Achievements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Gender/Sexuality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Race/ethnicity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Religion/Values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Appearance</a:t>
            </a:r>
          </a:p>
          <a:p>
            <a:pPr lvl="0" algn="ctr">
              <a:defRPr/>
            </a:pPr>
            <a:r>
              <a:rPr lang="en-US" sz="4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Politics/nationality</a:t>
            </a:r>
          </a:p>
        </p:txBody>
      </p:sp>
    </p:spTree>
    <p:extLst>
      <p:ext uri="{BB962C8B-B14F-4D97-AF65-F5344CB8AC3E}">
        <p14:creationId xmlns:p14="http://schemas.microsoft.com/office/powerpoint/2010/main" val="24391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CC2614-D260-E9D3-7C99-F5CCE7CAA589}"/>
              </a:ext>
            </a:extLst>
          </p:cNvPr>
          <p:cNvSpPr txBox="1"/>
          <p:nvPr/>
        </p:nvSpPr>
        <p:spPr>
          <a:xfrm>
            <a:off x="106638" y="1336056"/>
            <a:ext cx="84587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Morality?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Defined in psychological and emotional terms.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Truth?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 overrides science, morality, reason,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Ideological disagreement?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Those who disagree have psychological problems.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If my ideas are my identity, then disagreement attacks me.</a:t>
            </a:r>
          </a:p>
        </p:txBody>
      </p:sp>
    </p:spTree>
    <p:extLst>
      <p:ext uri="{BB962C8B-B14F-4D97-AF65-F5344CB8AC3E}">
        <p14:creationId xmlns:p14="http://schemas.microsoft.com/office/powerpoint/2010/main" val="11674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CC2614-D260-E9D3-7C99-F5CCE7CAA589}"/>
              </a:ext>
            </a:extLst>
          </p:cNvPr>
          <p:cNvSpPr txBox="1"/>
          <p:nvPr/>
        </p:nvSpPr>
        <p:spPr>
          <a:xfrm>
            <a:off x="106638" y="1336056"/>
            <a:ext cx="84587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Morality?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Defined in psychological and emotional terms.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Truth?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 overrides science, morality, reason,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Ideological disagreement?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Those who disagree have psychological problems.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If my ideas are my identity, then disagreement attacks me.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="" xmlns:a16="http://schemas.microsoft.com/office/drawing/2014/main" id="{2875DFFA-89AB-9FFB-FD6E-833F89A11DD3}"/>
              </a:ext>
            </a:extLst>
          </p:cNvPr>
          <p:cNvSpPr/>
          <p:nvPr/>
        </p:nvSpPr>
        <p:spPr>
          <a:xfrm>
            <a:off x="4876801" y="128954"/>
            <a:ext cx="7210382" cy="368104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do insults so often attack a person’s psychology?</a:t>
            </a:r>
          </a:p>
          <a:p>
            <a:pPr lvl="0" algn="ctr">
              <a:defRPr/>
            </a:pPr>
            <a:r>
              <a:rPr lang="fr-FR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Islamophobia</a:t>
            </a:r>
            <a:r>
              <a: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homophobia</a:t>
            </a:r>
            <a:r>
              <a: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transphobia</a:t>
            </a:r>
            <a:r>
              <a: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job, wacko, snowflakes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ideas = My identity</a:t>
            </a:r>
          </a:p>
          <a:p>
            <a:pPr lvl="0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is why opposing views are sometimes considered harmful or dangerous.</a:t>
            </a:r>
          </a:p>
        </p:txBody>
      </p:sp>
    </p:spTree>
    <p:extLst>
      <p:ext uri="{BB962C8B-B14F-4D97-AF65-F5344CB8AC3E}">
        <p14:creationId xmlns:p14="http://schemas.microsoft.com/office/powerpoint/2010/main" val="5423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CC2614-D260-E9D3-7C99-F5CCE7CAA589}"/>
              </a:ext>
            </a:extLst>
          </p:cNvPr>
          <p:cNvSpPr txBox="1"/>
          <p:nvPr/>
        </p:nvSpPr>
        <p:spPr>
          <a:xfrm>
            <a:off x="106638" y="1336056"/>
            <a:ext cx="84587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Morality?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Defined in psychological and emotional terms.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Truth?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 overrides science, morality, reason,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Ideological disagreement?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Those who disagree have psychological problems.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If my ideas are my identity, then disagreement attacks me.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="" xmlns:a16="http://schemas.microsoft.com/office/drawing/2014/main" id="{2875DFFA-89AB-9FFB-FD6E-833F89A11DD3}"/>
              </a:ext>
            </a:extLst>
          </p:cNvPr>
          <p:cNvSpPr/>
          <p:nvPr/>
        </p:nvSpPr>
        <p:spPr>
          <a:xfrm>
            <a:off x="4876801" y="128954"/>
            <a:ext cx="7210382" cy="368104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Yet, not true of everyone in our culture…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E9C94E-B099-CD68-2795-12DC0B246F7E}"/>
              </a:ext>
            </a:extLst>
          </p:cNvPr>
          <p:cNvSpPr txBox="1"/>
          <p:nvPr/>
        </p:nvSpPr>
        <p:spPr>
          <a:xfrm>
            <a:off x="76200" y="100548"/>
            <a:ext cx="7696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I’ve heard some college campuses where they don’t want to have a guest speaker who is too conservative or they don’t want to read a book if it has language that is offensive to African-Americans or somehow sends a demeaning signal towards women. 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E9C94E-B099-CD68-2795-12DC0B246F7E}"/>
              </a:ext>
            </a:extLst>
          </p:cNvPr>
          <p:cNvSpPr txBox="1"/>
          <p:nvPr/>
        </p:nvSpPr>
        <p:spPr>
          <a:xfrm>
            <a:off x="76200" y="100548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</a:t>
            </a:r>
            <a:r>
              <a:rPr kumimoji="0" lang="en-US" sz="48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gotta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tell you, I don’t agree with that either. I don’t agree that you, when you become students at colleges, have to be coddled and protected from different points of view. 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61910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E9C94E-B099-CD68-2795-12DC0B246F7E}"/>
              </a:ext>
            </a:extLst>
          </p:cNvPr>
          <p:cNvSpPr txBox="1"/>
          <p:nvPr/>
        </p:nvSpPr>
        <p:spPr>
          <a:xfrm>
            <a:off x="76200" y="100548"/>
            <a:ext cx="769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think you should… have an argument with them.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you shouldn’t silence them by saying, “You can’t come because I’m too sensitive to hear what you have to say.”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That’s not the way we learn.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339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5AB0D1-8C52-50D0-EC06-AAECDE403C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5486400"/>
            <a:ext cx="7315200" cy="114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FD3061-D7EE-E820-2CE0-8DE11F76B499}"/>
              </a:ext>
            </a:extLst>
          </p:cNvPr>
          <p:cNvSpPr txBox="1"/>
          <p:nvPr/>
        </p:nvSpPr>
        <p:spPr>
          <a:xfrm>
            <a:off x="76200" y="100548"/>
            <a:ext cx="769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think you should… have an argument with them.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you shouldn’t silence them by saying, “You can’t come because I’m too sensitive to hear what you have to say.”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That’s not the way we learn.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57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858561-B00C-29B1-6B64-F1E76F1A3761}"/>
              </a:ext>
            </a:extLst>
          </p:cNvPr>
          <p:cNvSpPr txBox="1"/>
          <p:nvPr/>
        </p:nvSpPr>
        <p:spPr>
          <a:xfrm>
            <a:off x="130084" y="1440726"/>
            <a:ext cx="83738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at the core of our identity?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Who am I? Who is the real me? How do I define myself?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Different cultures define identity through various means.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75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“Expressive individualism”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Identity comes from looking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inside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our psychological state, rather than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outside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at the world around us.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Robert N.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Bellah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et al.,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Habits of the Heart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(1996), 333-334.</a:t>
            </a:r>
          </a:p>
        </p:txBody>
      </p:sp>
    </p:spTree>
    <p:extLst>
      <p:ext uri="{BB962C8B-B14F-4D97-AF65-F5344CB8AC3E}">
        <p14:creationId xmlns:p14="http://schemas.microsoft.com/office/powerpoint/2010/main" val="9010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CC2614-D260-E9D3-7C99-F5CCE7CAA589}"/>
              </a:ext>
            </a:extLst>
          </p:cNvPr>
          <p:cNvSpPr txBox="1"/>
          <p:nvPr/>
        </p:nvSpPr>
        <p:spPr>
          <a:xfrm>
            <a:off x="106638" y="1336056"/>
            <a:ext cx="845874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Morality?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Defined in psychological and emotional terms.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Truth?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Psychology overrides science, morality, reason,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Ideological disagreement?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Those who disagree have psychological problems.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If my ideas are my identity, then disagreement attacks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Meaning to life?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Definition: Happiness and authenticity.</a:t>
            </a:r>
          </a:p>
        </p:txBody>
      </p:sp>
    </p:spTree>
    <p:extLst>
      <p:ext uri="{BB962C8B-B14F-4D97-AF65-F5344CB8AC3E}">
        <p14:creationId xmlns:p14="http://schemas.microsoft.com/office/powerpoint/2010/main" val="13809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14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67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1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3BACA8-401E-51FE-733F-A49F77735BC7}"/>
              </a:ext>
            </a:extLst>
          </p:cNvPr>
          <p:cNvSpPr txBox="1"/>
          <p:nvPr/>
        </p:nvSpPr>
        <p:spPr>
          <a:xfrm>
            <a:off x="106638" y="1336056"/>
            <a:ext cx="845874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Church transfers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Joining where I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get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 most?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Or where I can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give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 most?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Bible study and prayer?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just don’t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think God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has a good future for me.”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don’t know if God is good.” (Psalm 77:11-12)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Conflict and hurt feelings?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Matthew 7:3-5; 1 Corinthians 4:5; 2 Corinthians 7:8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Evangelism?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Matthew 28:18-20; 2 Corinthians 5:20-21</a:t>
            </a:r>
          </a:p>
        </p:txBody>
      </p:sp>
    </p:spTree>
    <p:extLst>
      <p:ext uri="{BB962C8B-B14F-4D97-AF65-F5344CB8AC3E}">
        <p14:creationId xmlns:p14="http://schemas.microsoft.com/office/powerpoint/2010/main" val="36054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3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162401"/>
      </p:ext>
    </p:extLst>
  </p:cSld>
  <p:clrMapOvr>
    <a:masterClrMapping/>
  </p:clrMapOvr>
  <p:transition spd="slow">
    <p:wipe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89879"/>
      </p:ext>
    </p:extLst>
  </p:cSld>
  <p:clrMapOvr>
    <a:masterClrMapping/>
  </p:clrMapOvr>
  <p:transition spd="slow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Robert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Bellah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(Professor of Sociology at the University of California, Berkeley)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Robert N.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Bellah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et al.,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Habits of the Heart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(Berkeley: University of California Press, 1996), 333-334.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7432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Expressive individualism holds that each person has a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unique</a:t>
            </a: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core of feeling and intuition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that should unfold or be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expressed</a:t>
            </a:r>
            <a:endParaRPr lang="en-US" sz="4400" u="sng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if individuality is to be realized</a:t>
            </a:r>
            <a:r>
              <a:rPr kumimoji="0" lang="en-US" sz="44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1" i="0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 book cover with text&#10;&#10;Description automatically generated">
            <a:extLst>
              <a:ext uri="{FF2B5EF4-FFF2-40B4-BE49-F238E27FC236}">
                <a16:creationId xmlns="" xmlns:a16="http://schemas.microsoft.com/office/drawing/2014/main" id="{2F7BD26E-756A-DCA2-76D4-A485B9C2F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4" y="-9988"/>
            <a:ext cx="4267533" cy="68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35D1AD-13D0-6547-B44F-C81D42CD12CE}"/>
              </a:ext>
            </a:extLst>
          </p:cNvPr>
          <p:cNvSpPr txBox="1"/>
          <p:nvPr/>
        </p:nvSpPr>
        <p:spPr>
          <a:xfrm>
            <a:off x="106638" y="1390362"/>
            <a:ext cx="84587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Psychological identity is very fragile</a:t>
            </a:r>
          </a:p>
          <a:p>
            <a:pPr marL="233363">
              <a:defRPr/>
            </a:pPr>
            <a:r>
              <a:rPr lang="en-US" sz="2400" b="1" dirty="0"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Hypocritical: We hate narcissism, but we preach self-love.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Hypersensitive: magnification, mindreading, labeling, etc.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Contingent: We are dependent on the affirmation of others.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Unhindered freedom is an illusion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Freedoms conflict (e.g. autonomy and intimacy).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Some liberties are devasting (e.g. staying up late).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Some restraints are liberating (e.g. rollercoaster restraint).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Suffering is necessary </a:t>
            </a:r>
            <a:r>
              <a:rPr lang="en-US" sz="4400" b="1" spc="-15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joy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Suffering is a means of growth.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Place other people’s needs above our own (Phil. 2:3-4).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EC4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360" y="1721070"/>
            <a:ext cx="119464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-30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“A problem well-defined is half solved.”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kern="0" spc="-300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spc="-3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how can we winsomely and effectively win people who are ensnared in this ideology?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kern="0" spc="-150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(Both inside and outside of Christian community)</a:t>
            </a:r>
            <a:endParaRPr kumimoji="0" lang="en-US" sz="2000" b="1" i="0" u="none" strike="noStrike" kern="0" cap="none" spc="-1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range New World: How Thinkers and Activists Redefined Identity and  Sparked the Sexual Revolution: Trueman, Carl R., Anderson, Ryan T.:  9781433579301: Amazon.com: Books">
            <a:extLst>
              <a:ext uri="{FF2B5EF4-FFF2-40B4-BE49-F238E27FC236}">
                <a16:creationId xmlns="" xmlns:a16="http://schemas.microsoft.com/office/drawing/2014/main" id="{47E9EE7E-D7A0-5A61-615B-BF8DC8FE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10" y="914400"/>
            <a:ext cx="326898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ED5562-AAE6-6513-7CDE-915FA8FBF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" y="914400"/>
            <a:ext cx="3268980" cy="4989496"/>
          </a:xfrm>
          <a:prstGeom prst="rect">
            <a:avLst/>
          </a:prstGeom>
        </p:spPr>
      </p:pic>
      <p:pic>
        <p:nvPicPr>
          <p:cNvPr id="2054" name="Picture 6" descr="Making Sense of God: An Invitation to the Skeptical: 9780525954156: Keller,  Timothy: Books - Amazon.com">
            <a:extLst>
              <a:ext uri="{FF2B5EF4-FFF2-40B4-BE49-F238E27FC236}">
                <a16:creationId xmlns="" xmlns:a16="http://schemas.microsoft.com/office/drawing/2014/main" id="{AAA24AAA-B799-367B-B80A-0C83BD2C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10" y="914400"/>
            <a:ext cx="3217763" cy="498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8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7" cy="686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0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(Canadian Philosopher)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(Cambridge, MA: Belknap, 2007), 475.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[The culture of authenticity is one where] each one of us has his/her own way of realizing our humanity…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close-up of a bridge&#10;&#10;Description automatically generated">
            <a:extLst>
              <a:ext uri="{FF2B5EF4-FFF2-40B4-BE49-F238E27FC236}">
                <a16:creationId xmlns="" xmlns:a16="http://schemas.microsoft.com/office/drawing/2014/main" id="{5CE332A8-0C02-8E04-FB97-0A2FAD7D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7" y="-9988"/>
            <a:ext cx="426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597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(Canadian Philosopher)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(Cambridge, MA: Belknap, 2007), 475.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77723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…It is important to find and live out one’s own [humanity],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as against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surrendering to conformity with a model imposed on us from outside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by society, or the previous generation, or religious or political authority.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A close-up of a bridge&#10;&#10;Description automatically generated">
            <a:extLst>
              <a:ext uri="{FF2B5EF4-FFF2-40B4-BE49-F238E27FC236}">
                <a16:creationId xmlns="" xmlns:a16="http://schemas.microsoft.com/office/drawing/2014/main" id="{5CE332A8-0C02-8E04-FB97-0A2FAD7D2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7" y="-9988"/>
            <a:ext cx="4267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60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858561-B00C-29B1-6B64-F1E76F1A3761}"/>
              </a:ext>
            </a:extLst>
          </p:cNvPr>
          <p:cNvSpPr txBox="1"/>
          <p:nvPr/>
        </p:nvSpPr>
        <p:spPr>
          <a:xfrm>
            <a:off x="130084" y="1440726"/>
            <a:ext cx="8373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at the core of our identity?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Who am I? Who is the real me? How do I define myself?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Different cultures define identity through various means.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75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“Expressive individualism”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Identity comes from looking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inside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our psychological state, rather than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outside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at the world around us.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Robert N.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Bellah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et al.,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Habits of the Heart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75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(1996), 333-334.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9EC4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“Social imaginary”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Culture of presuppositions and plausibility structures.</a:t>
            </a:r>
          </a:p>
          <a:p>
            <a:pPr marL="2333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Charles Taylor,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Secular Age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EC4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(2007), 171-172.</a:t>
            </a:r>
          </a:p>
        </p:txBody>
      </p:sp>
    </p:spTree>
    <p:extLst>
      <p:ext uri="{BB962C8B-B14F-4D97-AF65-F5344CB8AC3E}">
        <p14:creationId xmlns:p14="http://schemas.microsoft.com/office/powerpoint/2010/main" val="294147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2473</Words>
  <Application>Microsoft Office PowerPoint</Application>
  <PresentationFormat>Widescreen</PresentationFormat>
  <Paragraphs>376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Calibri</vt:lpstr>
      <vt:lpstr>Calibri Light</vt:lpstr>
      <vt:lpstr>Garamond</vt:lpstr>
      <vt:lpstr>Lao UI</vt:lpstr>
      <vt:lpstr>Times New Roman</vt:lpstr>
      <vt:lpstr>Wingdings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2023-07-17T21:57:51Z</dcterms:created>
  <dcterms:modified xsi:type="dcterms:W3CDTF">2023-07-18T12:49:44Z</dcterms:modified>
</cp:coreProperties>
</file>